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8"/>
  </p:notesMasterIdLst>
  <p:handoutMasterIdLst>
    <p:handoutMasterId r:id="rId9"/>
  </p:handoutMasterIdLst>
  <p:sldIdLst>
    <p:sldId id="264" r:id="rId2"/>
    <p:sldId id="277" r:id="rId3"/>
    <p:sldId id="267" r:id="rId4"/>
    <p:sldId id="279" r:id="rId5"/>
    <p:sldId id="278" r:id="rId6"/>
    <p:sldId id="276" r:id="rId7"/>
  </p:sldIdLst>
  <p:sldSz cx="9144000" cy="6858000" type="screen4x3"/>
  <p:notesSz cx="6858000" cy="9144000"/>
  <p:embeddedFontLst>
    <p:embeddedFont>
      <p:font typeface="Calibri" panose="020F0502020204030204" pitchFamily="34" charset="0"/>
      <p:regular r:id="rId10"/>
      <p:bold r:id="rId11"/>
      <p:italic r:id="rId12"/>
      <p:boldItalic r:id="rId13"/>
    </p:embeddedFont>
    <p:embeddedFont>
      <p:font typeface="Open Sans" panose="020B0606030504020204" pitchFamily="34" charset="0"/>
      <p:regular r:id="rId14"/>
      <p:bold r:id="rId15"/>
      <p:italic r:id="rId16"/>
      <p:boldItalic r:id="rId17"/>
    </p:embeddedFont>
    <p:embeddedFont>
      <p:font typeface="Open Sans Light" panose="020B0306030504020204" pitchFamily="34" charset="0"/>
      <p:regular r:id="rId18"/>
      <p:italic r:id="rId19"/>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1BB"/>
    <a:srgbClr val="0C0C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7701E2-6B4D-4DE7-8FAB-AD3845E6F6C3}" v="452" dt="2022-11-06T18:00:47.586"/>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906" autoAdjust="0"/>
    <p:restoredTop sz="94660"/>
  </p:normalViewPr>
  <p:slideViewPr>
    <p:cSldViewPr snapToGrid="0">
      <p:cViewPr varScale="1">
        <p:scale>
          <a:sx n="111" d="100"/>
          <a:sy n="111" d="100"/>
        </p:scale>
        <p:origin x="438" y="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1" d="100"/>
          <a:sy n="71" d="100"/>
        </p:scale>
        <p:origin x="322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font" Target="fonts/font5.fntdata"/><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cerbis Alberto" userId="c43ce6ec-0a23-48ba-9f21-c9649b8c8391" providerId="ADAL" clId="{A67701E2-6B4D-4DE7-8FAB-AD3845E6F6C3}"/>
    <pc:docChg chg="undo custSel addSld delSld modSld sldOrd">
      <pc:chgData name="Acerbis Alberto" userId="c43ce6ec-0a23-48ba-9f21-c9649b8c8391" providerId="ADAL" clId="{A67701E2-6B4D-4DE7-8FAB-AD3845E6F6C3}" dt="2022-11-06T18:00:54.437" v="872" actId="1076"/>
      <pc:docMkLst>
        <pc:docMk/>
      </pc:docMkLst>
      <pc:sldChg chg="delSp modSp mod">
        <pc:chgData name="Acerbis Alberto" userId="c43ce6ec-0a23-48ba-9f21-c9649b8c8391" providerId="ADAL" clId="{A67701E2-6B4D-4DE7-8FAB-AD3845E6F6C3}" dt="2022-10-24T14:49:20.490" v="695" actId="20577"/>
        <pc:sldMkLst>
          <pc:docMk/>
          <pc:sldMk cId="1171002452" sldId="264"/>
        </pc:sldMkLst>
        <pc:spChg chg="mod">
          <ac:chgData name="Acerbis Alberto" userId="c43ce6ec-0a23-48ba-9f21-c9649b8c8391" providerId="ADAL" clId="{A67701E2-6B4D-4DE7-8FAB-AD3845E6F6C3}" dt="2022-10-23T18:10:10.075" v="42" actId="14100"/>
          <ac:spMkLst>
            <pc:docMk/>
            <pc:sldMk cId="1171002452" sldId="264"/>
            <ac:spMk id="7" creationId="{401F3EDE-D9BC-50FB-F845-7DDFCA5E957B}"/>
          </ac:spMkLst>
        </pc:spChg>
        <pc:spChg chg="mod">
          <ac:chgData name="Acerbis Alberto" userId="c43ce6ec-0a23-48ba-9f21-c9649b8c8391" providerId="ADAL" clId="{A67701E2-6B4D-4DE7-8FAB-AD3845E6F6C3}" dt="2022-10-24T14:49:20.490" v="695" actId="20577"/>
          <ac:spMkLst>
            <pc:docMk/>
            <pc:sldMk cId="1171002452" sldId="264"/>
            <ac:spMk id="11" creationId="{B2FD7F21-96CD-4071-9105-6CBC18371E30}"/>
          </ac:spMkLst>
        </pc:spChg>
        <pc:picChg chg="del">
          <ac:chgData name="Acerbis Alberto" userId="c43ce6ec-0a23-48ba-9f21-c9649b8c8391" providerId="ADAL" clId="{A67701E2-6B4D-4DE7-8FAB-AD3845E6F6C3}" dt="2022-10-23T18:10:07.041" v="41" actId="478"/>
          <ac:picMkLst>
            <pc:docMk/>
            <pc:sldMk cId="1171002452" sldId="264"/>
            <ac:picMk id="8" creationId="{B29EF173-B781-96F3-6A63-3CE7B73E648C}"/>
          </ac:picMkLst>
        </pc:picChg>
      </pc:sldChg>
      <pc:sldChg chg="addSp delSp modSp mod setBg delAnim modAnim">
        <pc:chgData name="Acerbis Alberto" userId="c43ce6ec-0a23-48ba-9f21-c9649b8c8391" providerId="ADAL" clId="{A67701E2-6B4D-4DE7-8FAB-AD3845E6F6C3}" dt="2022-11-06T17:57:27.081" v="854" actId="20577"/>
        <pc:sldMkLst>
          <pc:docMk/>
          <pc:sldMk cId="4274859890" sldId="267"/>
        </pc:sldMkLst>
        <pc:spChg chg="mod">
          <ac:chgData name="Acerbis Alberto" userId="c43ce6ec-0a23-48ba-9f21-c9649b8c8391" providerId="ADAL" clId="{A67701E2-6B4D-4DE7-8FAB-AD3845E6F6C3}" dt="2022-10-23T18:12:19.500" v="120" actId="14100"/>
          <ac:spMkLst>
            <pc:docMk/>
            <pc:sldMk cId="4274859890" sldId="267"/>
            <ac:spMk id="2" creationId="{D6B8BB7B-F1CA-B36F-E013-CCC8ED45276B}"/>
          </ac:spMkLst>
        </pc:spChg>
        <pc:spChg chg="del mod">
          <ac:chgData name="Acerbis Alberto" userId="c43ce6ec-0a23-48ba-9f21-c9649b8c8391" providerId="ADAL" clId="{A67701E2-6B4D-4DE7-8FAB-AD3845E6F6C3}" dt="2022-10-23T18:29:34.893" v="431" actId="478"/>
          <ac:spMkLst>
            <pc:docMk/>
            <pc:sldMk cId="4274859890" sldId="267"/>
            <ac:spMk id="3" creationId="{00000000-0000-0000-0000-000000000000}"/>
          </ac:spMkLst>
        </pc:spChg>
        <pc:spChg chg="add del mod">
          <ac:chgData name="Acerbis Alberto" userId="c43ce6ec-0a23-48ba-9f21-c9649b8c8391" providerId="ADAL" clId="{A67701E2-6B4D-4DE7-8FAB-AD3845E6F6C3}" dt="2022-11-06T17:57:15.491" v="852" actId="478"/>
          <ac:spMkLst>
            <pc:docMk/>
            <pc:sldMk cId="4274859890" sldId="267"/>
            <ac:spMk id="3" creationId="{3A69F21A-895C-2109-A0DE-4E145DBD78F8}"/>
          </ac:spMkLst>
        </pc:spChg>
        <pc:spChg chg="mod">
          <ac:chgData name="Acerbis Alberto" userId="c43ce6ec-0a23-48ba-9f21-c9649b8c8391" providerId="ADAL" clId="{A67701E2-6B4D-4DE7-8FAB-AD3845E6F6C3}" dt="2022-11-06T17:57:27.081" v="854" actId="20577"/>
          <ac:spMkLst>
            <pc:docMk/>
            <pc:sldMk cId="4274859890" sldId="267"/>
            <ac:spMk id="7" creationId="{D19D1107-5E39-3D0C-81F2-7BE1A2D9907E}"/>
          </ac:spMkLst>
        </pc:spChg>
        <pc:spChg chg="add del mod">
          <ac:chgData name="Acerbis Alberto" userId="c43ce6ec-0a23-48ba-9f21-c9649b8c8391" providerId="ADAL" clId="{A67701E2-6B4D-4DE7-8FAB-AD3845E6F6C3}" dt="2022-10-23T18:29:37.393" v="432" actId="478"/>
          <ac:spMkLst>
            <pc:docMk/>
            <pc:sldMk cId="4274859890" sldId="267"/>
            <ac:spMk id="10" creationId="{A5441114-6C19-9D7D-915A-619CE010A051}"/>
          </ac:spMkLst>
        </pc:spChg>
        <pc:picChg chg="add del mod">
          <ac:chgData name="Acerbis Alberto" userId="c43ce6ec-0a23-48ba-9f21-c9649b8c8391" providerId="ADAL" clId="{A67701E2-6B4D-4DE7-8FAB-AD3845E6F6C3}" dt="2022-10-23T18:24:28.204" v="399" actId="478"/>
          <ac:picMkLst>
            <pc:docMk/>
            <pc:sldMk cId="4274859890" sldId="267"/>
            <ac:picMk id="5" creationId="{07D35DCB-1F7E-D9B5-6209-46136DFDD024}"/>
          </ac:picMkLst>
        </pc:picChg>
        <pc:picChg chg="add del mod ord">
          <ac:chgData name="Acerbis Alberto" userId="c43ce6ec-0a23-48ba-9f21-c9649b8c8391" providerId="ADAL" clId="{A67701E2-6B4D-4DE7-8FAB-AD3845E6F6C3}" dt="2022-10-23T18:25:48.669" v="413" actId="478"/>
          <ac:picMkLst>
            <pc:docMk/>
            <pc:sldMk cId="4274859890" sldId="267"/>
            <ac:picMk id="8" creationId="{9C7A86FE-BA86-95B2-C8D0-FAABD2125D01}"/>
          </ac:picMkLst>
        </pc:picChg>
      </pc:sldChg>
      <pc:sldChg chg="del">
        <pc:chgData name="Acerbis Alberto" userId="c43ce6ec-0a23-48ba-9f21-c9649b8c8391" providerId="ADAL" clId="{A67701E2-6B4D-4DE7-8FAB-AD3845E6F6C3}" dt="2022-10-23T18:16:46.939" v="276" actId="47"/>
        <pc:sldMkLst>
          <pc:docMk/>
          <pc:sldMk cId="3575578196" sldId="269"/>
        </pc:sldMkLst>
      </pc:sldChg>
      <pc:sldChg chg="del">
        <pc:chgData name="Acerbis Alberto" userId="c43ce6ec-0a23-48ba-9f21-c9649b8c8391" providerId="ADAL" clId="{A67701E2-6B4D-4DE7-8FAB-AD3845E6F6C3}" dt="2022-10-23T18:16:47.962" v="277" actId="47"/>
        <pc:sldMkLst>
          <pc:docMk/>
          <pc:sldMk cId="2383497189" sldId="271"/>
        </pc:sldMkLst>
      </pc:sldChg>
      <pc:sldChg chg="del">
        <pc:chgData name="Acerbis Alberto" userId="c43ce6ec-0a23-48ba-9f21-c9649b8c8391" providerId="ADAL" clId="{A67701E2-6B4D-4DE7-8FAB-AD3845E6F6C3}" dt="2022-10-23T18:16:48.546" v="278" actId="47"/>
        <pc:sldMkLst>
          <pc:docMk/>
          <pc:sldMk cId="2730569169" sldId="272"/>
        </pc:sldMkLst>
      </pc:sldChg>
      <pc:sldChg chg="del">
        <pc:chgData name="Acerbis Alberto" userId="c43ce6ec-0a23-48ba-9f21-c9649b8c8391" providerId="ADAL" clId="{A67701E2-6B4D-4DE7-8FAB-AD3845E6F6C3}" dt="2022-10-23T18:16:49.174" v="279" actId="47"/>
        <pc:sldMkLst>
          <pc:docMk/>
          <pc:sldMk cId="2227419633" sldId="273"/>
        </pc:sldMkLst>
      </pc:sldChg>
      <pc:sldChg chg="del">
        <pc:chgData name="Acerbis Alberto" userId="c43ce6ec-0a23-48ba-9f21-c9649b8c8391" providerId="ADAL" clId="{A67701E2-6B4D-4DE7-8FAB-AD3845E6F6C3}" dt="2022-10-23T18:16:50.088" v="280" actId="47"/>
        <pc:sldMkLst>
          <pc:docMk/>
          <pc:sldMk cId="1331611757" sldId="274"/>
        </pc:sldMkLst>
      </pc:sldChg>
      <pc:sldChg chg="del">
        <pc:chgData name="Acerbis Alberto" userId="c43ce6ec-0a23-48ba-9f21-c9649b8c8391" providerId="ADAL" clId="{A67701E2-6B4D-4DE7-8FAB-AD3845E6F6C3}" dt="2022-10-23T18:16:52.223" v="283" actId="47"/>
        <pc:sldMkLst>
          <pc:docMk/>
          <pc:sldMk cId="3777985369" sldId="275"/>
        </pc:sldMkLst>
      </pc:sldChg>
      <pc:sldChg chg="addSp delSp modSp mod">
        <pc:chgData name="Acerbis Alberto" userId="c43ce6ec-0a23-48ba-9f21-c9649b8c8391" providerId="ADAL" clId="{A67701E2-6B4D-4DE7-8FAB-AD3845E6F6C3}" dt="2022-10-23T18:45:27.050" v="660" actId="1036"/>
        <pc:sldMkLst>
          <pc:docMk/>
          <pc:sldMk cId="2365278806" sldId="276"/>
        </pc:sldMkLst>
        <pc:spChg chg="del">
          <ac:chgData name="Acerbis Alberto" userId="c43ce6ec-0a23-48ba-9f21-c9649b8c8391" providerId="ADAL" clId="{A67701E2-6B4D-4DE7-8FAB-AD3845E6F6C3}" dt="2022-10-23T18:17:06.528" v="286" actId="478"/>
          <ac:spMkLst>
            <pc:docMk/>
            <pc:sldMk cId="2365278806" sldId="276"/>
            <ac:spMk id="3" creationId="{8C650FF4-ACBE-25F0-B838-5AFB2709B5B6}"/>
          </ac:spMkLst>
        </pc:spChg>
        <pc:spChg chg="del">
          <ac:chgData name="Acerbis Alberto" userId="c43ce6ec-0a23-48ba-9f21-c9649b8c8391" providerId="ADAL" clId="{A67701E2-6B4D-4DE7-8FAB-AD3845E6F6C3}" dt="2022-10-23T18:16:58.934" v="285" actId="478"/>
          <ac:spMkLst>
            <pc:docMk/>
            <pc:sldMk cId="2365278806" sldId="276"/>
            <ac:spMk id="4" creationId="{F2E27700-F6FA-2074-77E3-5CC3058A1DC2}"/>
          </ac:spMkLst>
        </pc:spChg>
        <pc:spChg chg="add mod">
          <ac:chgData name="Acerbis Alberto" userId="c43ce6ec-0a23-48ba-9f21-c9649b8c8391" providerId="ADAL" clId="{A67701E2-6B4D-4DE7-8FAB-AD3845E6F6C3}" dt="2022-10-23T18:17:07.035" v="287"/>
          <ac:spMkLst>
            <pc:docMk/>
            <pc:sldMk cId="2365278806" sldId="276"/>
            <ac:spMk id="5" creationId="{18A02132-29A5-4F1E-2381-8EA8982E8977}"/>
          </ac:spMkLst>
        </pc:spChg>
        <pc:spChg chg="mod">
          <ac:chgData name="Acerbis Alberto" userId="c43ce6ec-0a23-48ba-9f21-c9649b8c8391" providerId="ADAL" clId="{A67701E2-6B4D-4DE7-8FAB-AD3845E6F6C3}" dt="2022-10-23T18:45:27.050" v="660" actId="1036"/>
          <ac:spMkLst>
            <pc:docMk/>
            <pc:sldMk cId="2365278806" sldId="276"/>
            <ac:spMk id="10" creationId="{3164A1DD-D2D1-CB19-AF52-0502DA953ACC}"/>
          </ac:spMkLst>
        </pc:spChg>
        <pc:spChg chg="mod">
          <ac:chgData name="Acerbis Alberto" userId="c43ce6ec-0a23-48ba-9f21-c9649b8c8391" providerId="ADAL" clId="{A67701E2-6B4D-4DE7-8FAB-AD3845E6F6C3}" dt="2022-10-23T18:45:27.050" v="660" actId="1036"/>
          <ac:spMkLst>
            <pc:docMk/>
            <pc:sldMk cId="2365278806" sldId="276"/>
            <ac:spMk id="11" creationId="{2F2D3E50-22D7-391C-BE80-09E8D876A17A}"/>
          </ac:spMkLst>
        </pc:spChg>
        <pc:picChg chg="mod">
          <ac:chgData name="Acerbis Alberto" userId="c43ce6ec-0a23-48ba-9f21-c9649b8c8391" providerId="ADAL" clId="{A67701E2-6B4D-4DE7-8FAB-AD3845E6F6C3}" dt="2022-10-23T18:45:27.050" v="660" actId="1036"/>
          <ac:picMkLst>
            <pc:docMk/>
            <pc:sldMk cId="2365278806" sldId="276"/>
            <ac:picMk id="9" creationId="{7921BE98-8D30-3E5C-E9FB-BE9412688B66}"/>
          </ac:picMkLst>
        </pc:picChg>
        <pc:picChg chg="mod">
          <ac:chgData name="Acerbis Alberto" userId="c43ce6ec-0a23-48ba-9f21-c9649b8c8391" providerId="ADAL" clId="{A67701E2-6B4D-4DE7-8FAB-AD3845E6F6C3}" dt="2022-10-23T18:45:27.050" v="660" actId="1036"/>
          <ac:picMkLst>
            <pc:docMk/>
            <pc:sldMk cId="2365278806" sldId="276"/>
            <ac:picMk id="12" creationId="{362AAFBC-08F1-00FC-FC26-32FCBE150056}"/>
          </ac:picMkLst>
        </pc:picChg>
      </pc:sldChg>
      <pc:sldChg chg="addSp delSp modSp add mod ord setBg delAnim modAnim">
        <pc:chgData name="Acerbis Alberto" userId="c43ce6ec-0a23-48ba-9f21-c9649b8c8391" providerId="ADAL" clId="{A67701E2-6B4D-4DE7-8FAB-AD3845E6F6C3}" dt="2022-11-06T17:56:11.438" v="782" actId="478"/>
        <pc:sldMkLst>
          <pc:docMk/>
          <pc:sldMk cId="419489494" sldId="277"/>
        </pc:sldMkLst>
        <pc:spChg chg="del">
          <ac:chgData name="Acerbis Alberto" userId="c43ce6ec-0a23-48ba-9f21-c9649b8c8391" providerId="ADAL" clId="{A67701E2-6B4D-4DE7-8FAB-AD3845E6F6C3}" dt="2022-10-23T18:29:47.015" v="434" actId="478"/>
          <ac:spMkLst>
            <pc:docMk/>
            <pc:sldMk cId="419489494" sldId="277"/>
            <ac:spMk id="3" creationId="{00000000-0000-0000-0000-000000000000}"/>
          </ac:spMkLst>
        </pc:spChg>
        <pc:spChg chg="add mod">
          <ac:chgData name="Acerbis Alberto" userId="c43ce6ec-0a23-48ba-9f21-c9649b8c8391" providerId="ADAL" clId="{A67701E2-6B4D-4DE7-8FAB-AD3845E6F6C3}" dt="2022-11-06T17:55:50.922" v="780" actId="113"/>
          <ac:spMkLst>
            <pc:docMk/>
            <pc:sldMk cId="419489494" sldId="277"/>
            <ac:spMk id="3" creationId="{A84E7B57-251C-8084-8A4D-54586DEB6C89}"/>
          </ac:spMkLst>
        </pc:spChg>
        <pc:spChg chg="add mod">
          <ac:chgData name="Acerbis Alberto" userId="c43ce6ec-0a23-48ba-9f21-c9649b8c8391" providerId="ADAL" clId="{A67701E2-6B4D-4DE7-8FAB-AD3845E6F6C3}" dt="2022-10-23T18:18:28.012" v="380" actId="1076"/>
          <ac:spMkLst>
            <pc:docMk/>
            <pc:sldMk cId="419489494" sldId="277"/>
            <ac:spMk id="4" creationId="{2CE87A05-37E4-045F-5658-3A8BCD8A677A}"/>
          </ac:spMkLst>
        </pc:spChg>
        <pc:spChg chg="add del mod">
          <ac:chgData name="Acerbis Alberto" userId="c43ce6ec-0a23-48ba-9f21-c9649b8c8391" providerId="ADAL" clId="{A67701E2-6B4D-4DE7-8FAB-AD3845E6F6C3}" dt="2022-11-06T17:56:11.438" v="782" actId="478"/>
          <ac:spMkLst>
            <pc:docMk/>
            <pc:sldMk cId="419489494" sldId="277"/>
            <ac:spMk id="6" creationId="{97C869DF-42FC-0979-7973-427F1D5FADA3}"/>
          </ac:spMkLst>
        </pc:spChg>
        <pc:spChg chg="del mod">
          <ac:chgData name="Acerbis Alberto" userId="c43ce6ec-0a23-48ba-9f21-c9649b8c8391" providerId="ADAL" clId="{A67701E2-6B4D-4DE7-8FAB-AD3845E6F6C3}" dt="2022-11-06T17:56:08.087" v="781" actId="21"/>
          <ac:spMkLst>
            <pc:docMk/>
            <pc:sldMk cId="419489494" sldId="277"/>
            <ac:spMk id="7" creationId="{D19D1107-5E39-3D0C-81F2-7BE1A2D9907E}"/>
          </ac:spMkLst>
        </pc:spChg>
        <pc:spChg chg="add del mod">
          <ac:chgData name="Acerbis Alberto" userId="c43ce6ec-0a23-48ba-9f21-c9649b8c8391" providerId="ADAL" clId="{A67701E2-6B4D-4DE7-8FAB-AD3845E6F6C3}" dt="2022-10-23T18:29:51.527" v="435" actId="478"/>
          <ac:spMkLst>
            <pc:docMk/>
            <pc:sldMk cId="419489494" sldId="277"/>
            <ac:spMk id="9" creationId="{6036761D-4EDB-1904-DEA3-C2F7A8C1E2FB}"/>
          </ac:spMkLst>
        </pc:spChg>
        <pc:picChg chg="add del mod">
          <ac:chgData name="Acerbis Alberto" userId="c43ce6ec-0a23-48ba-9f21-c9649b8c8391" providerId="ADAL" clId="{A67701E2-6B4D-4DE7-8FAB-AD3845E6F6C3}" dt="2022-10-23T18:28:38.313" v="424" actId="478"/>
          <ac:picMkLst>
            <pc:docMk/>
            <pc:sldMk cId="419489494" sldId="277"/>
            <ac:picMk id="6" creationId="{FDDE0A0A-2F62-FF80-321B-85B65FEB6297}"/>
          </ac:picMkLst>
        </pc:picChg>
      </pc:sldChg>
      <pc:sldChg chg="addSp delSp modSp add mod setBg">
        <pc:chgData name="Acerbis Alberto" userId="c43ce6ec-0a23-48ba-9f21-c9649b8c8391" providerId="ADAL" clId="{A67701E2-6B4D-4DE7-8FAB-AD3845E6F6C3}" dt="2022-11-06T18:00:54.437" v="872" actId="1076"/>
        <pc:sldMkLst>
          <pc:docMk/>
          <pc:sldMk cId="1542123041" sldId="278"/>
        </pc:sldMkLst>
        <pc:spChg chg="del">
          <ac:chgData name="Acerbis Alberto" userId="c43ce6ec-0a23-48ba-9f21-c9649b8c8391" providerId="ADAL" clId="{A67701E2-6B4D-4DE7-8FAB-AD3845E6F6C3}" dt="2022-10-23T18:30:06.368" v="437" actId="478"/>
          <ac:spMkLst>
            <pc:docMk/>
            <pc:sldMk cId="1542123041" sldId="278"/>
            <ac:spMk id="3" creationId="{00000000-0000-0000-0000-000000000000}"/>
          </ac:spMkLst>
        </pc:spChg>
        <pc:spChg chg="mod">
          <ac:chgData name="Acerbis Alberto" userId="c43ce6ec-0a23-48ba-9f21-c9649b8c8391" providerId="ADAL" clId="{A67701E2-6B4D-4DE7-8FAB-AD3845E6F6C3}" dt="2022-10-23T18:33:09.160" v="544" actId="1076"/>
          <ac:spMkLst>
            <pc:docMk/>
            <pc:sldMk cId="1542123041" sldId="278"/>
            <ac:spMk id="4" creationId="{2CE87A05-37E4-045F-5658-3A8BCD8A677A}"/>
          </ac:spMkLst>
        </pc:spChg>
        <pc:spChg chg="add del mod">
          <ac:chgData name="Acerbis Alberto" userId="c43ce6ec-0a23-48ba-9f21-c9649b8c8391" providerId="ADAL" clId="{A67701E2-6B4D-4DE7-8FAB-AD3845E6F6C3}" dt="2022-10-23T18:30:09.264" v="438" actId="478"/>
          <ac:spMkLst>
            <pc:docMk/>
            <pc:sldMk cId="1542123041" sldId="278"/>
            <ac:spMk id="6" creationId="{15EDB6F6-8B50-1E20-9133-0B9E30D0BB30}"/>
          </ac:spMkLst>
        </pc:spChg>
        <pc:spChg chg="mod">
          <ac:chgData name="Acerbis Alberto" userId="c43ce6ec-0a23-48ba-9f21-c9649b8c8391" providerId="ADAL" clId="{A67701E2-6B4D-4DE7-8FAB-AD3845E6F6C3}" dt="2022-11-06T18:00:54.437" v="872" actId="1076"/>
          <ac:spMkLst>
            <pc:docMk/>
            <pc:sldMk cId="1542123041" sldId="278"/>
            <ac:spMk id="7" creationId="{D19D1107-5E39-3D0C-81F2-7BE1A2D9907E}"/>
          </ac:spMkLst>
        </pc:spChg>
      </pc:sldChg>
      <pc:sldChg chg="del">
        <pc:chgData name="Acerbis Alberto" userId="c43ce6ec-0a23-48ba-9f21-c9649b8c8391" providerId="ADAL" clId="{A67701E2-6B4D-4DE7-8FAB-AD3845E6F6C3}" dt="2022-10-23T18:16:50.732" v="281" actId="47"/>
        <pc:sldMkLst>
          <pc:docMk/>
          <pc:sldMk cId="3272564912" sldId="278"/>
        </pc:sldMkLst>
      </pc:sldChg>
      <pc:sldChg chg="del">
        <pc:chgData name="Acerbis Alberto" userId="c43ce6ec-0a23-48ba-9f21-c9649b8c8391" providerId="ADAL" clId="{A67701E2-6B4D-4DE7-8FAB-AD3845E6F6C3}" dt="2022-10-23T18:16:45.953" v="275" actId="47"/>
        <pc:sldMkLst>
          <pc:docMk/>
          <pc:sldMk cId="917698941" sldId="279"/>
        </pc:sldMkLst>
      </pc:sldChg>
      <pc:sldChg chg="addSp delSp modSp add mod setBg addAnim delAnim modAnim">
        <pc:chgData name="Acerbis Alberto" userId="c43ce6ec-0a23-48ba-9f21-c9649b8c8391" providerId="ADAL" clId="{A67701E2-6B4D-4DE7-8FAB-AD3845E6F6C3}" dt="2022-11-06T18:00:21.219" v="868" actId="207"/>
        <pc:sldMkLst>
          <pc:docMk/>
          <pc:sldMk cId="2375501474" sldId="279"/>
        </pc:sldMkLst>
        <pc:spChg chg="mod">
          <ac:chgData name="Acerbis Alberto" userId="c43ce6ec-0a23-48ba-9f21-c9649b8c8391" providerId="ADAL" clId="{A67701E2-6B4D-4DE7-8FAB-AD3845E6F6C3}" dt="2022-10-23T18:38:40.819" v="552" actId="1076"/>
          <ac:spMkLst>
            <pc:docMk/>
            <pc:sldMk cId="2375501474" sldId="279"/>
            <ac:spMk id="2" creationId="{D6B8BB7B-F1CA-B36F-E013-CCC8ED45276B}"/>
          </ac:spMkLst>
        </pc:spChg>
        <pc:spChg chg="del">
          <ac:chgData name="Acerbis Alberto" userId="c43ce6ec-0a23-48ba-9f21-c9649b8c8391" providerId="ADAL" clId="{A67701E2-6B4D-4DE7-8FAB-AD3845E6F6C3}" dt="2022-10-23T18:38:04.182" v="548" actId="478"/>
          <ac:spMkLst>
            <pc:docMk/>
            <pc:sldMk cId="2375501474" sldId="279"/>
            <ac:spMk id="4" creationId="{2CE87A05-37E4-045F-5658-3A8BCD8A677A}"/>
          </ac:spMkLst>
        </pc:spChg>
        <pc:spChg chg="add del mod">
          <ac:chgData name="Acerbis Alberto" userId="c43ce6ec-0a23-48ba-9f21-c9649b8c8391" providerId="ADAL" clId="{A67701E2-6B4D-4DE7-8FAB-AD3845E6F6C3}" dt="2022-10-24T06:46:00.416" v="665" actId="478"/>
          <ac:spMkLst>
            <pc:docMk/>
            <pc:sldMk cId="2375501474" sldId="279"/>
            <ac:spMk id="4" creationId="{B5FFAA3A-0A96-D813-3D81-1CC2A4391B26}"/>
          </ac:spMkLst>
        </pc:spChg>
        <pc:spChg chg="add del mod">
          <ac:chgData name="Acerbis Alberto" userId="c43ce6ec-0a23-48ba-9f21-c9649b8c8391" providerId="ADAL" clId="{A67701E2-6B4D-4DE7-8FAB-AD3845E6F6C3}" dt="2022-10-23T18:38:01.965" v="547" actId="478"/>
          <ac:spMkLst>
            <pc:docMk/>
            <pc:sldMk cId="2375501474" sldId="279"/>
            <ac:spMk id="5" creationId="{33B3C62F-B10D-08C2-B0C6-0D103E1517D7}"/>
          </ac:spMkLst>
        </pc:spChg>
        <pc:spChg chg="add del mod">
          <ac:chgData name="Acerbis Alberto" userId="c43ce6ec-0a23-48ba-9f21-c9649b8c8391" providerId="ADAL" clId="{A67701E2-6B4D-4DE7-8FAB-AD3845E6F6C3}" dt="2022-10-24T06:46:11.571" v="667" actId="478"/>
          <ac:spMkLst>
            <pc:docMk/>
            <pc:sldMk cId="2375501474" sldId="279"/>
            <ac:spMk id="6" creationId="{65C10DB9-057E-F118-85D2-2398819A4990}"/>
          </ac:spMkLst>
        </pc:spChg>
        <pc:spChg chg="del">
          <ac:chgData name="Acerbis Alberto" userId="c43ce6ec-0a23-48ba-9f21-c9649b8c8391" providerId="ADAL" clId="{A67701E2-6B4D-4DE7-8FAB-AD3845E6F6C3}" dt="2022-10-23T18:37:59.791" v="546" actId="478"/>
          <ac:spMkLst>
            <pc:docMk/>
            <pc:sldMk cId="2375501474" sldId="279"/>
            <ac:spMk id="7" creationId="{D19D1107-5E39-3D0C-81F2-7BE1A2D9907E}"/>
          </ac:spMkLst>
        </pc:spChg>
        <pc:spChg chg="add mod">
          <ac:chgData name="Acerbis Alberto" userId="c43ce6ec-0a23-48ba-9f21-c9649b8c8391" providerId="ADAL" clId="{A67701E2-6B4D-4DE7-8FAB-AD3845E6F6C3}" dt="2022-11-06T18:00:21.219" v="868" actId="207"/>
          <ac:spMkLst>
            <pc:docMk/>
            <pc:sldMk cId="2375501474" sldId="279"/>
            <ac:spMk id="7" creationId="{F578E0C7-ADBF-8714-4ED7-5992B5E2DC32}"/>
          </ac:spMkLst>
        </pc:spChg>
        <pc:picChg chg="add mod">
          <ac:chgData name="Acerbis Alberto" userId="c43ce6ec-0a23-48ba-9f21-c9649b8c8391" providerId="ADAL" clId="{A67701E2-6B4D-4DE7-8FAB-AD3845E6F6C3}" dt="2022-11-06T17:59:49.327" v="864" actId="14100"/>
          <ac:picMkLst>
            <pc:docMk/>
            <pc:sldMk cId="2375501474" sldId="279"/>
            <ac:picMk id="1026" creationId="{747B7916-E406-CC79-FA24-8C87E203C2B1}"/>
          </ac:picMkLst>
        </pc:picChg>
      </pc:sldChg>
      <pc:sldChg chg="del">
        <pc:chgData name="Acerbis Alberto" userId="c43ce6ec-0a23-48ba-9f21-c9649b8c8391" providerId="ADAL" clId="{A67701E2-6B4D-4DE7-8FAB-AD3845E6F6C3}" dt="2022-10-23T18:16:44.044" v="274" actId="47"/>
        <pc:sldMkLst>
          <pc:docMk/>
          <pc:sldMk cId="1266048318" sldId="280"/>
        </pc:sldMkLst>
      </pc:sldChg>
      <pc:sldChg chg="del">
        <pc:chgData name="Acerbis Alberto" userId="c43ce6ec-0a23-48ba-9f21-c9649b8c8391" providerId="ADAL" clId="{A67701E2-6B4D-4DE7-8FAB-AD3845E6F6C3}" dt="2022-10-23T18:16:51.359" v="282" actId="47"/>
        <pc:sldMkLst>
          <pc:docMk/>
          <pc:sldMk cId="2919441373" sldId="281"/>
        </pc:sldMkLst>
      </pc:sldChg>
      <pc:sldChg chg="modSp del mod">
        <pc:chgData name="Acerbis Alberto" userId="c43ce6ec-0a23-48ba-9f21-c9649b8c8391" providerId="ADAL" clId="{A67701E2-6B4D-4DE7-8FAB-AD3845E6F6C3}" dt="2022-10-23T18:09:54.656" v="21" actId="47"/>
        <pc:sldMkLst>
          <pc:docMk/>
          <pc:sldMk cId="3148232543" sldId="282"/>
        </pc:sldMkLst>
        <pc:spChg chg="mod">
          <ac:chgData name="Acerbis Alberto" userId="c43ce6ec-0a23-48ba-9f21-c9649b8c8391" providerId="ADAL" clId="{A67701E2-6B4D-4DE7-8FAB-AD3845E6F6C3}" dt="2022-10-23T18:09:45.759" v="20" actId="20577"/>
          <ac:spMkLst>
            <pc:docMk/>
            <pc:sldMk cId="3148232543" sldId="282"/>
            <ac:spMk id="2" creationId="{00000000-0000-0000-0000-000000000000}"/>
          </ac:spMkLst>
        </pc:spChg>
      </pc:sldChg>
      <pc:sldChg chg="del">
        <pc:chgData name="Acerbis Alberto" userId="c43ce6ec-0a23-48ba-9f21-c9649b8c8391" providerId="ADAL" clId="{A67701E2-6B4D-4DE7-8FAB-AD3845E6F6C3}" dt="2022-10-23T18:16:53.261" v="284" actId="47"/>
        <pc:sldMkLst>
          <pc:docMk/>
          <pc:sldMk cId="2359962980" sldId="28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C1D8630-9237-4BE7-9AFA-F1C8E44CEE44}" type="datetimeFigureOut">
              <a:rPr lang="it-IT" smtClean="0"/>
              <a:t>06/11/2022</a:t>
            </a:fld>
            <a:endParaRPr lang="it-IT"/>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ED67E5A-45CA-4EDD-AEBA-067149AFF583}" type="slidenum">
              <a:rPr lang="it-IT" smtClean="0"/>
              <a:t>‹N›</a:t>
            </a:fld>
            <a:endParaRPr lang="it-IT"/>
          </a:p>
        </p:txBody>
      </p:sp>
    </p:spTree>
    <p:extLst>
      <p:ext uri="{BB962C8B-B14F-4D97-AF65-F5344CB8AC3E}">
        <p14:creationId xmlns:p14="http://schemas.microsoft.com/office/powerpoint/2010/main" val="2693379948"/>
      </p:ext>
    </p:extLst>
  </p:cSld>
  <p:clrMap bg1="lt1" tx1="dk1" bg2="lt2" tx2="dk2" accent1="accent1" accent2="accent2" accent3="accent3" accent4="accent4" accent5="accent5" accent6="accent6" hlink="hlink" folHlink="folHlink"/>
  <p:hf sldNum="0" hdr="0" ftr="0" dt="0"/>
</p:handoutMaster>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F9ACC-C21F-4FB7-9E0A-95AB9ECDE2E6}" type="datetimeFigureOut">
              <a:rPr lang="it-IT" smtClean="0"/>
              <a:t>06/11/2022</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94DCD6-DEC0-4D63-A891-EB2CCC98DDA2}" type="slidenum">
              <a:rPr lang="it-IT" smtClean="0"/>
              <a:t>‹N›</a:t>
            </a:fld>
            <a:endParaRPr lang="it-IT"/>
          </a:p>
        </p:txBody>
      </p:sp>
    </p:spTree>
    <p:extLst>
      <p:ext uri="{BB962C8B-B14F-4D97-AF65-F5344CB8AC3E}">
        <p14:creationId xmlns:p14="http://schemas.microsoft.com/office/powerpoint/2010/main" val="415157707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Tree>
    <p:extLst>
      <p:ext uri="{BB962C8B-B14F-4D97-AF65-F5344CB8AC3E}">
        <p14:creationId xmlns:p14="http://schemas.microsoft.com/office/powerpoint/2010/main" val="35874739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resentazione sfondo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6500" b="1" i="0" baseline="0">
                <a:solidFill>
                  <a:schemeClr val="bg1"/>
                </a:solidFill>
                <a:latin typeface="Open Sans" charset="0"/>
                <a:ea typeface="Open Sans" charset="0"/>
                <a:cs typeface="Open Sans" charset="0"/>
              </a:defRPr>
            </a:lvl1pPr>
          </a:lstStyle>
          <a:p>
            <a:r>
              <a:rPr lang="en-US"/>
              <a:t>Titolo</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36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565808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it">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8" name="Segnaposto testo 7"/>
          <p:cNvSpPr>
            <a:spLocks noGrp="1"/>
          </p:cNvSpPr>
          <p:nvPr>
            <p:ph type="body" sz="quarter" idx="12" hasCustomPrompt="1"/>
          </p:nvPr>
        </p:nvSpPr>
        <p:spPr>
          <a:xfrm>
            <a:off x="469900" y="1624165"/>
            <a:ext cx="8196263" cy="1064443"/>
          </a:xfrm>
          <a:prstGeom prst="rect">
            <a:avLst/>
          </a:prstGeom>
        </p:spPr>
        <p:txBody>
          <a:bodyPr/>
          <a:lstStyle>
            <a:lvl1pPr marL="0" indent="0">
              <a:lnSpc>
                <a:spcPct val="120000"/>
              </a:lnSpc>
              <a:buFont typeface="Arial" panose="020B0604020202020204" pitchFamily="34" charset="0"/>
              <a:buNone/>
              <a:defRPr sz="5400" i="1">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«Cit.</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l</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a forma non deve andare oltre</a:t>
            </a:r>
            <a:r>
              <a:rPr lang="it-IT" sz="5400" b="0" i="1" kern="1200" baseline="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 </a:t>
            </a:r>
            <a:r>
              <a:rPr lang="it-IT" sz="5400" b="0" i="1" kern="1200">
                <a:solidFill>
                  <a:srgbClr val="0061BB"/>
                </a:solidFill>
                <a:effectLst/>
                <a:latin typeface="Open Sans Light" panose="020B0306030504020204" pitchFamily="34" charset="0"/>
                <a:ea typeface="Open Sans Light" panose="020B0306030504020204" pitchFamily="34" charset="0"/>
                <a:cs typeface="Open Sans Light" panose="020B0306030504020204" pitchFamily="34" charset="0"/>
              </a:rPr>
              <a:t>la sua funzione»</a:t>
            </a:r>
            <a:endParaRPr lang="it-IT" sz="5400" i="1"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526109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 immaigne di sfondo">
    <p:bg>
      <p:bgRef idx="1001">
        <a:schemeClr val="bg2"/>
      </p:bgRef>
    </p:bg>
    <p:spTree>
      <p:nvGrpSpPr>
        <p:cNvPr id="1" name=""/>
        <p:cNvGrpSpPr/>
        <p:nvPr/>
      </p:nvGrpSpPr>
      <p:grpSpPr>
        <a:xfrm>
          <a:off x="0" y="0"/>
          <a:ext cx="0" cy="0"/>
          <a:chOff x="0" y="0"/>
          <a:chExt cx="0" cy="0"/>
        </a:xfrm>
      </p:grpSpPr>
      <p:pic>
        <p:nvPicPr>
          <p:cNvPr id="19" name="Immagin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6" name="Segnaposto immagine 15"/>
          <p:cNvSpPr>
            <a:spLocks noGrp="1"/>
          </p:cNvSpPr>
          <p:nvPr>
            <p:ph type="pic" sz="quarter" idx="12"/>
          </p:nvPr>
        </p:nvSpPr>
        <p:spPr>
          <a:xfrm>
            <a:off x="0" y="0"/>
            <a:ext cx="9144000" cy="6858000"/>
          </a:xfrm>
          <a:prstGeom prst="rect">
            <a:avLst/>
          </a:prstGeom>
        </p:spPr>
        <p:txBody>
          <a:bodyPr/>
          <a:lstStyle/>
          <a:p>
            <a:r>
              <a:rPr lang="it-IT"/>
              <a:t>Fare clic sull'icona per inserire un'immagine</a:t>
            </a:r>
          </a:p>
        </p:txBody>
      </p:sp>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2"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21" name="Segnaposto testo 20"/>
          <p:cNvSpPr>
            <a:spLocks noGrp="1"/>
          </p:cNvSpPr>
          <p:nvPr>
            <p:ph type="body" sz="quarter" idx="13" hasCustomPrompt="1"/>
          </p:nvPr>
        </p:nvSpPr>
        <p:spPr>
          <a:xfrm>
            <a:off x="472281" y="395643"/>
            <a:ext cx="8199438" cy="1050925"/>
          </a:xfrm>
          <a:prstGeom prst="rect">
            <a:avLst/>
          </a:prstGeom>
        </p:spPr>
        <p:txBody>
          <a:bodyPr/>
          <a:lstStyle>
            <a:lvl1pPr marL="0" indent="0">
              <a:buFont typeface="Arial" panose="020B0604020202020204" pitchFamily="34" charset="0"/>
              <a:buNone/>
              <a:defRPr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buFont typeface="Arial" panose="020B0604020202020204" pitchFamily="34" charset="0"/>
              <a:buNone/>
            </a:pP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«Slide</a:t>
            </a:r>
            <a:r>
              <a:rPr lang="it-IT" sz="5400" b="0" i="1" kern="1200" baseline="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 per immagini di sfondo + pannello opacizzato per mantenere la leggibilità del testo</a:t>
            </a:r>
            <a:r>
              <a:rPr lang="it-IT" sz="5400" b="0" i="1" kern="1200">
                <a:solidFill>
                  <a:schemeClr val="bg1"/>
                </a:solidFill>
                <a:effectLst/>
                <a:latin typeface="Open Sans Light" panose="020B0306030504020204" pitchFamily="34" charset="0"/>
                <a:ea typeface="Open Sans Light" panose="020B0306030504020204" pitchFamily="34" charset="0"/>
                <a:cs typeface="Open Sans Light" panose="020B0306030504020204" pitchFamily="34" charset="0"/>
              </a:rPr>
              <a:t>»</a:t>
            </a:r>
            <a:endParaRPr lang="it-IT" sz="5400" i="1"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2948051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presenta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6500" b="1" i="0" baseline="0">
                <a:solidFill>
                  <a:srgbClr val="0061BB"/>
                </a:solidFill>
                <a:latin typeface="Open Sans" charset="0"/>
                <a:ea typeface="Open Sans" charset="0"/>
                <a:cs typeface="Open Sans" charset="0"/>
              </a:defRPr>
            </a:lvl1pPr>
          </a:lstStyle>
          <a:p>
            <a:r>
              <a:rPr lang="en-US"/>
              <a:t>Titolo</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36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Tree>
    <p:extLst>
      <p:ext uri="{BB962C8B-B14F-4D97-AF65-F5344CB8AC3E}">
        <p14:creationId xmlns:p14="http://schemas.microsoft.com/office/powerpoint/2010/main" val="353386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olo sezione sf. blu">
    <p:spTree>
      <p:nvGrpSpPr>
        <p:cNvPr id="1" name=""/>
        <p:cNvGrpSpPr/>
        <p:nvPr/>
      </p:nvGrpSpPr>
      <p:grpSpPr>
        <a:xfrm>
          <a:off x="0" y="0"/>
          <a:ext cx="0" cy="0"/>
          <a:chOff x="0" y="0"/>
          <a:chExt cx="0" cy="0"/>
        </a:xfrm>
      </p:grpSpPr>
      <p:pic>
        <p:nvPicPr>
          <p:cNvPr id="18" name="Immagin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8" name="Immagin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25880" y="6202505"/>
            <a:ext cx="1143000" cy="292100"/>
          </a:xfrm>
          <a:prstGeom prst="rect">
            <a:avLst/>
          </a:prstGeom>
        </p:spPr>
      </p:pic>
      <p:pic>
        <p:nvPicPr>
          <p:cNvPr id="9" name="Immagin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70630" y="6133792"/>
            <a:ext cx="571500" cy="38100"/>
          </a:xfrm>
          <a:prstGeom prst="rect">
            <a:avLst/>
          </a:prstGeom>
        </p:spPr>
      </p:pic>
      <p:sp>
        <p:nvSpPr>
          <p:cNvPr id="11" name="Title 1"/>
          <p:cNvSpPr>
            <a:spLocks noGrp="1"/>
          </p:cNvSpPr>
          <p:nvPr>
            <p:ph type="ctrTitle" hasCustomPrompt="1"/>
          </p:nvPr>
        </p:nvSpPr>
        <p:spPr>
          <a:xfrm>
            <a:off x="470630" y="1613619"/>
            <a:ext cx="8198250" cy="1095292"/>
          </a:xfrm>
          <a:prstGeom prst="rect">
            <a:avLst/>
          </a:prstGeom>
        </p:spPr>
        <p:txBody>
          <a:bodyPr/>
          <a:lstStyle>
            <a:lvl1pPr algn="l">
              <a:lnSpc>
                <a:spcPct val="120000"/>
              </a:lnSpc>
              <a:defRPr sz="4800" b="1" i="0" baseline="0">
                <a:solidFill>
                  <a:schemeClr val="bg1"/>
                </a:solidFill>
                <a:latin typeface="Open Sans" charset="0"/>
                <a:ea typeface="Open Sans" charset="0"/>
                <a:cs typeface="Open Sans" charset="0"/>
              </a:defRPr>
            </a:lvl1pPr>
          </a:lstStyle>
          <a:p>
            <a:r>
              <a:rPr lang="en-US"/>
              <a:t>Titolo sezione</a:t>
            </a:r>
            <a:endParaRPr lang="it-IT" dirty="0"/>
          </a:p>
        </p:txBody>
      </p:sp>
      <p:sp>
        <p:nvSpPr>
          <p:cNvPr id="5" name="Segnaposto testo 4"/>
          <p:cNvSpPr>
            <a:spLocks noGrp="1"/>
          </p:cNvSpPr>
          <p:nvPr>
            <p:ph type="body" sz="quarter" idx="10" hasCustomPrompt="1"/>
          </p:nvPr>
        </p:nvSpPr>
        <p:spPr>
          <a:xfrm>
            <a:off x="470630" y="2893560"/>
            <a:ext cx="8198708" cy="1091585"/>
          </a:xfrm>
          <a:prstGeom prst="rect">
            <a:avLst/>
          </a:prstGeom>
        </p:spPr>
        <p:txBody>
          <a:bodyPr/>
          <a:lstStyle>
            <a:lvl1pPr marL="0" indent="0">
              <a:lnSpc>
                <a:spcPct val="120000"/>
              </a:lnSpc>
              <a:buNone/>
              <a:defRPr sz="2800" b="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facoltativo (*)</a:t>
            </a:r>
          </a:p>
        </p:txBody>
      </p:sp>
      <p:sp>
        <p:nvSpPr>
          <p:cNvPr id="14" name="Segnaposto piè di pagina 5"/>
          <p:cNvSpPr>
            <a:spLocks noGrp="1"/>
          </p:cNvSpPr>
          <p:nvPr>
            <p:ph type="ftr" sz="quarter" idx="11"/>
          </p:nvPr>
        </p:nvSpPr>
        <p:spPr>
          <a:xfrm>
            <a:off x="366122" y="6286803"/>
            <a:ext cx="7196162" cy="519112"/>
          </a:xfrm>
          <a:prstGeom prst="rect">
            <a:avLst/>
          </a:prstGeom>
        </p:spPr>
        <p:txBody>
          <a:bodyPr/>
          <a:lstStyle>
            <a:lvl1pPr algn="l">
              <a:defRPr sz="150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Tree>
    <p:extLst>
      <p:ext uri="{BB962C8B-B14F-4D97-AF65-F5344CB8AC3E}">
        <p14:creationId xmlns:p14="http://schemas.microsoft.com/office/powerpoint/2010/main" val="2462498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olo sezione sfondo bianc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8" name="Title 1"/>
          <p:cNvSpPr>
            <a:spLocks noGrp="1"/>
          </p:cNvSpPr>
          <p:nvPr>
            <p:ph type="ctrTitle" hasCustomPrompt="1"/>
          </p:nvPr>
        </p:nvSpPr>
        <p:spPr>
          <a:xfrm>
            <a:off x="470630" y="1613618"/>
            <a:ext cx="8198250" cy="1088639"/>
          </a:xfrm>
          <a:prstGeom prst="rect">
            <a:avLst/>
          </a:prstGeom>
        </p:spPr>
        <p:txBody>
          <a:bodyPr/>
          <a:lstStyle>
            <a:lvl1pPr algn="l">
              <a:lnSpc>
                <a:spcPct val="120000"/>
              </a:lnSpc>
              <a:defRPr sz="4800" b="1" i="0" baseline="0">
                <a:solidFill>
                  <a:srgbClr val="0061BB"/>
                </a:solidFill>
                <a:latin typeface="Open Sans" charset="0"/>
                <a:ea typeface="Open Sans" charset="0"/>
                <a:cs typeface="Open Sans" charset="0"/>
              </a:defRPr>
            </a:lvl1pPr>
          </a:lstStyle>
          <a:p>
            <a:r>
              <a:rPr lang="en-US"/>
              <a:t>Titolo sezione</a:t>
            </a:r>
            <a:endParaRPr lang="it-IT" dirty="0"/>
          </a:p>
        </p:txBody>
      </p:sp>
      <p:sp>
        <p:nvSpPr>
          <p:cNvPr id="8" name="Segnaposto testo 4"/>
          <p:cNvSpPr>
            <a:spLocks noGrp="1"/>
          </p:cNvSpPr>
          <p:nvPr>
            <p:ph type="body" sz="quarter" idx="11" hasCustomPrompt="1"/>
          </p:nvPr>
        </p:nvSpPr>
        <p:spPr>
          <a:xfrm>
            <a:off x="470630" y="2893560"/>
            <a:ext cx="8198708" cy="1091585"/>
          </a:xfrm>
          <a:prstGeom prst="rect">
            <a:avLst/>
          </a:prstGeom>
        </p:spPr>
        <p:txBody>
          <a:bodyPr/>
          <a:lstStyle>
            <a:lvl1pPr marL="0" indent="0">
              <a:lnSpc>
                <a:spcPct val="120000"/>
              </a:lnSpc>
              <a:buNone/>
              <a:defRPr sz="2800" b="0" baseline="0">
                <a:solidFill>
                  <a:srgbClr val="0061BB"/>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it-IT"/>
              <a:t>Sottotitolo sezione facoltativo (*)</a:t>
            </a:r>
          </a:p>
        </p:txBody>
      </p:sp>
    </p:spTree>
    <p:extLst>
      <p:ext uri="{BB962C8B-B14F-4D97-AF65-F5344CB8AC3E}">
        <p14:creationId xmlns:p14="http://schemas.microsoft.com/office/powerpoint/2010/main" val="2568453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lenco puntato">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Segnaposto testo 8"/>
          <p:cNvSpPr>
            <a:spLocks noGrp="1"/>
          </p:cNvSpPr>
          <p:nvPr>
            <p:ph type="body" sz="quarter" idx="11" hasCustomPrompt="1"/>
          </p:nvPr>
        </p:nvSpPr>
        <p:spPr>
          <a:xfrm>
            <a:off x="469900" y="1611629"/>
            <a:ext cx="8196263" cy="4401207"/>
          </a:xfrm>
          <a:prstGeom prst="rect">
            <a:avLst/>
          </a:prstGeom>
        </p:spPr>
        <p:txBody>
          <a:bodyPr/>
          <a:lstStyle>
            <a:lvl1pPr marL="285750" indent="-285750">
              <a:buFont typeface="Arial" panose="020B0604020202020204" pitchFamily="34" charset="0"/>
              <a:buChar char="•"/>
              <a:defRPr sz="2800"/>
            </a:lvl1pPr>
          </a:lstStyle>
          <a:p>
            <a:pPr marL="285750" indent="-285750">
              <a:buFont typeface="Arial" panose="020B0604020202020204" pitchFamily="34" charset="0"/>
              <a:buChar char="•"/>
            </a:pPr>
            <a:r>
              <a:rPr lang="it-IT" sz="2400">
                <a:solidFill>
                  <a:srgbClr val="0C0C0C"/>
                </a:solidFill>
                <a:latin typeface="Open Sans" panose="020B0606030504020204" pitchFamily="34" charset="0"/>
                <a:ea typeface="Open Sans" panose="020B0606030504020204" pitchFamily="34" charset="0"/>
                <a:cs typeface="Open Sans" panose="020B0606030504020204" pitchFamily="34" charset="0"/>
              </a:rPr>
              <a:t>Esempio di </a:t>
            </a:r>
            <a:r>
              <a:rPr lang="it-IT" sz="2400" b="1">
                <a:solidFill>
                  <a:srgbClr val="0C0C0C"/>
                </a:solidFill>
                <a:latin typeface="Open Sans" panose="020B0606030504020204" pitchFamily="34" charset="0"/>
                <a:ea typeface="Open Sans" panose="020B0606030504020204" pitchFamily="34" charset="0"/>
                <a:cs typeface="Open Sans" panose="020B0606030504020204" pitchFamily="34" charset="0"/>
              </a:rPr>
              <a:t>elenco puntato</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a:t>
            </a:r>
          </a:p>
          <a:p>
            <a:pPr marL="285750" indent="-285750">
              <a:buFont typeface="Arial" panose="020B0604020202020204" pitchFamily="34" charset="0"/>
              <a:buChar char="•"/>
            </a:pPr>
            <a:r>
              <a:rPr lang="it-IT" sz="2400" b="0" i="0" kern="1200">
                <a:solidFill>
                  <a:srgbClr val="0C0C0C"/>
                </a:solidFill>
                <a:effectLst/>
                <a:latin typeface="Open Sans" panose="020B0606030504020204" pitchFamily="34" charset="0"/>
                <a:ea typeface="Open Sans" panose="020B0606030504020204" pitchFamily="34" charset="0"/>
                <a:cs typeface="Open Sans" panose="020B0606030504020204" pitchFamily="34" charset="0"/>
              </a:rPr>
              <a:t>Consectetur</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adipiscing elit</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Sed do eiusmod tempor incididunt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Ut labore et dolore </a:t>
            </a:r>
          </a:p>
          <a:p>
            <a:pPr marL="285750" indent="-285750">
              <a:buFont typeface="Arial" panose="020B0604020202020204" pitchFamily="34" charset="0"/>
              <a:buChar char="•"/>
            </a:pP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61624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olo, sottotiolo, paragrafo">
    <p:spTree>
      <p:nvGrpSpPr>
        <p:cNvPr id="1" name=""/>
        <p:cNvGrpSpPr/>
        <p:nvPr/>
      </p:nvGrpSpPr>
      <p:grpSpPr>
        <a:xfrm>
          <a:off x="0" y="0"/>
          <a:ext cx="0" cy="0"/>
          <a:chOff x="0" y="0"/>
          <a:chExt cx="0" cy="0"/>
        </a:xfrm>
      </p:grpSpPr>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1"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sp>
        <p:nvSpPr>
          <p:cNvPr id="9" name="Segnaposto testo 8"/>
          <p:cNvSpPr>
            <a:spLocks noGrp="1"/>
          </p:cNvSpPr>
          <p:nvPr>
            <p:ph type="body" sz="quarter" idx="11" hasCustomPrompt="1"/>
          </p:nvPr>
        </p:nvSpPr>
        <p:spPr>
          <a:xfrm>
            <a:off x="477376" y="1642897"/>
            <a:ext cx="8189547" cy="1420610"/>
          </a:xfrm>
          <a:prstGeom prst="rect">
            <a:avLst/>
          </a:prstGeom>
        </p:spPr>
        <p:txBody>
          <a:bodyPr/>
          <a:lstStyle>
            <a:lvl1pPr marL="0" indent="0">
              <a:lnSpc>
                <a:spcPct val="120000"/>
              </a:lnSpc>
              <a:buFont typeface="Arial" panose="020B0604020202020204" pitchFamily="34" charset="0"/>
              <a:buNone/>
              <a:defRPr sz="240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a:t>
            </a:r>
            <a:r>
              <a:rPr lang="it-IT" sz="2400" b="0" i="0" kern="1200">
                <a:solidFill>
                  <a:schemeClr val="tx1"/>
                </a:solidFill>
                <a:effectLst/>
                <a:latin typeface="Open Sans" panose="020B0606030504020204" pitchFamily="34" charset="0"/>
                <a:ea typeface="Open Sans" panose="020B0606030504020204" pitchFamily="34" charset="0"/>
                <a:cs typeface="Open Sans" panose="020B0606030504020204" pitchFamily="34" charset="0"/>
              </a:rPr>
              <a:t>Lorem ipsum dolor sit amet, consectetur adipiscing elit, sed do eiusmod tempor incididunt ut labore et dolore magna aliqua.</a:t>
            </a:r>
            <a:endPar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 name="Segnaposto testo 15"/>
          <p:cNvSpPr>
            <a:spLocks noGrp="1"/>
          </p:cNvSpPr>
          <p:nvPr>
            <p:ph type="body" sz="quarter" idx="12" hasCustomPrompt="1"/>
          </p:nvPr>
        </p:nvSpPr>
        <p:spPr>
          <a:xfrm>
            <a:off x="470630" y="3208096"/>
            <a:ext cx="6789979" cy="2804741"/>
          </a:xfrm>
          <a:prstGeom prst="rect">
            <a:avLst/>
          </a:prstGeom>
        </p:spPr>
        <p:txBody>
          <a:bodyPr/>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3241852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olo, sottotitolo, paragrafo due colonne">
    <p:spTree>
      <p:nvGrpSpPr>
        <p:cNvPr id="1" name=""/>
        <p:cNvGrpSpPr/>
        <p:nvPr/>
      </p:nvGrpSpPr>
      <p:grpSpPr>
        <a:xfrm>
          <a:off x="0" y="0"/>
          <a:ext cx="0" cy="0"/>
          <a:chOff x="0" y="0"/>
          <a:chExt cx="0" cy="0"/>
        </a:xfrm>
      </p:grpSpPr>
      <p:sp>
        <p:nvSpPr>
          <p:cNvPr id="16" name="Segnaposto testo 8"/>
          <p:cNvSpPr>
            <a:spLocks noGrp="1"/>
          </p:cNvSpPr>
          <p:nvPr>
            <p:ph type="body" sz="quarter" idx="11" hasCustomPrompt="1"/>
          </p:nvPr>
        </p:nvSpPr>
        <p:spPr>
          <a:xfrm>
            <a:off x="477376" y="1642897"/>
            <a:ext cx="8189547" cy="643358"/>
          </a:xfrm>
          <a:prstGeom prst="rect">
            <a:avLst/>
          </a:prstGeom>
        </p:spPr>
        <p:txBody>
          <a:bodyPr/>
          <a:lstStyle>
            <a:lvl1pPr marL="0" indent="0">
              <a:lnSpc>
                <a:spcPct val="120000"/>
              </a:lnSpc>
              <a:buFont typeface="Arial" panose="020B0604020202020204" pitchFamily="34" charset="0"/>
              <a:buNone/>
              <a:defRPr sz="2400" baseline="0">
                <a:latin typeface="Open Sans" panose="020B0606030504020204" pitchFamily="34" charset="0"/>
                <a:ea typeface="Open Sans" panose="020B0606030504020204" pitchFamily="34" charset="0"/>
                <a:cs typeface="Open Sans" panose="020B0606030504020204" pitchFamily="34" charset="0"/>
              </a:defRPr>
            </a:lvl1pPr>
          </a:lstStyle>
          <a:p>
            <a:pPr marL="0" indent="0">
              <a:lnSpc>
                <a:spcPct val="120000"/>
              </a:lnSpc>
              <a:buFont typeface="Arial" panose="020B0604020202020204" pitchFamily="34" charset="0"/>
              <a:buNone/>
            </a:pPr>
            <a:r>
              <a:rPr lang="it-IT" sz="2400" baseline="0">
                <a:solidFill>
                  <a:srgbClr val="0C0C0C"/>
                </a:solidFill>
                <a:latin typeface="Open Sans" panose="020B0606030504020204" pitchFamily="34" charset="0"/>
                <a:ea typeface="Open Sans" panose="020B0606030504020204" pitchFamily="34" charset="0"/>
                <a:cs typeface="Open Sans" panose="020B0606030504020204" pitchFamily="34" charset="0"/>
              </a:rPr>
              <a:t>Sottotitolo di pagina con testo su due colonne</a:t>
            </a:r>
          </a:p>
        </p:txBody>
      </p:sp>
      <p:sp>
        <p:nvSpPr>
          <p:cNvPr id="12" name="Title 1"/>
          <p:cNvSpPr>
            <a:spLocks noGrp="1"/>
          </p:cNvSpPr>
          <p:nvPr>
            <p:ph type="ctrTitle" hasCustomPrompt="1"/>
          </p:nvPr>
        </p:nvSpPr>
        <p:spPr>
          <a:xfrm>
            <a:off x="470630" y="366550"/>
            <a:ext cx="8198250" cy="1127147"/>
          </a:xfrm>
          <a:prstGeom prst="rect">
            <a:avLst/>
          </a:prstGeom>
        </p:spPr>
        <p:txBody>
          <a:bodyPr/>
          <a:lstStyle>
            <a:lvl1pPr algn="l">
              <a:lnSpc>
                <a:spcPct val="120000"/>
              </a:lnSpc>
              <a:defRPr sz="4600" b="1" i="0" baseline="0">
                <a:solidFill>
                  <a:srgbClr val="0061BB"/>
                </a:solidFill>
                <a:latin typeface="Open Sans" charset="0"/>
                <a:ea typeface="Open Sans" charset="0"/>
                <a:cs typeface="Open Sans" charset="0"/>
              </a:defRPr>
            </a:lvl1pPr>
          </a:lstStyle>
          <a:p>
            <a:r>
              <a:rPr lang="en-US"/>
              <a:t>Titolo di pagina</a:t>
            </a:r>
            <a:endParaRPr lang="it-IT" dirty="0"/>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7" name="Segnaposto testo 6"/>
          <p:cNvSpPr>
            <a:spLocks noGrp="1"/>
          </p:cNvSpPr>
          <p:nvPr>
            <p:ph type="body" sz="quarter" idx="12" hasCustomPrompt="1"/>
          </p:nvPr>
        </p:nvSpPr>
        <p:spPr>
          <a:xfrm>
            <a:off x="470630" y="2445858"/>
            <a:ext cx="8188325" cy="3632827"/>
          </a:xfrm>
          <a:prstGeom prst="rect">
            <a:avLst/>
          </a:prstGeom>
        </p:spPr>
        <p:txBody>
          <a:bodyPr numCol="2" spcCol="360000"/>
          <a:lstStyle>
            <a:lvl1pPr marL="0" indent="0">
              <a:lnSpc>
                <a:spcPct val="120000"/>
              </a:lnSpc>
              <a:buFont typeface="Arial" panose="020B0604020202020204" pitchFamily="34" charset="0"/>
              <a:buNone/>
              <a:defRPr sz="180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indent="0">
              <a:lnSpc>
                <a:spcPct val="120000"/>
              </a:lnSpc>
              <a:buFont typeface="Arial" panose="020B0604020202020204" pitchFamily="34" charset="0"/>
              <a:buNone/>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Sed ut perspiciatis unde omnis iste natus error sit voluptatem accusantium doloremque laudantium, totam rem aperiam, eaque ipsa quae ab illo inventore veritatis et quasi architecto beatae vitae dicta sunt explicabo. Nemo enim ipsam voluptatem quia voluptas sit aspernatur aut odit aut fugit, sed quia consequuntur magni dolores.</a:t>
            </a:r>
            <a:endParaRPr lang="it-IT" sz="2400" baseline="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666247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sto sinistra, immagine destra">
    <p:spTree>
      <p:nvGrpSpPr>
        <p:cNvPr id="1" name=""/>
        <p:cNvGrpSpPr/>
        <p:nvPr/>
      </p:nvGrpSpPr>
      <p:grpSpPr>
        <a:xfrm>
          <a:off x="0" y="0"/>
          <a:ext cx="0" cy="0"/>
          <a:chOff x="0" y="0"/>
          <a:chExt cx="0" cy="0"/>
        </a:xfrm>
      </p:grpSpPr>
      <p:sp>
        <p:nvSpPr>
          <p:cNvPr id="19" name="Segnaposto immagine 18"/>
          <p:cNvSpPr>
            <a:spLocks noGrp="1"/>
          </p:cNvSpPr>
          <p:nvPr>
            <p:ph type="pic" sz="quarter" idx="14"/>
          </p:nvPr>
        </p:nvSpPr>
        <p:spPr>
          <a:xfrm>
            <a:off x="4640263" y="0"/>
            <a:ext cx="4503737" cy="6858000"/>
          </a:xfrm>
          <a:prstGeom prst="rect">
            <a:avLst/>
          </a:prstGeom>
        </p:spPr>
        <p:txBody>
          <a:bodyPr/>
          <a:lstStyle/>
          <a:p>
            <a:r>
              <a:rPr lang="it-IT"/>
              <a:t>Fare clic sull'icona per inserire un'immagine</a:t>
            </a:r>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12" name="Title 1"/>
          <p:cNvSpPr>
            <a:spLocks noGrp="1"/>
          </p:cNvSpPr>
          <p:nvPr>
            <p:ph type="ctrTitle" hasCustomPrompt="1"/>
          </p:nvPr>
        </p:nvSpPr>
        <p:spPr>
          <a:xfrm>
            <a:off x="470629"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
        <p:nvSpPr>
          <p:cNvPr id="11" name="Segnaposto testo 10"/>
          <p:cNvSpPr>
            <a:spLocks noGrp="1"/>
          </p:cNvSpPr>
          <p:nvPr>
            <p:ph type="body" sz="quarter" idx="13" hasCustomPrompt="1"/>
          </p:nvPr>
        </p:nvSpPr>
        <p:spPr>
          <a:xfrm>
            <a:off x="470629"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788083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sto destra, immagine sinistra">
    <p:spTree>
      <p:nvGrpSpPr>
        <p:cNvPr id="1" name=""/>
        <p:cNvGrpSpPr/>
        <p:nvPr/>
      </p:nvGrpSpPr>
      <p:grpSpPr>
        <a:xfrm>
          <a:off x="0" y="0"/>
          <a:ext cx="0" cy="0"/>
          <a:chOff x="0" y="0"/>
          <a:chExt cx="0" cy="0"/>
        </a:xfrm>
      </p:grpSpPr>
      <p:sp>
        <p:nvSpPr>
          <p:cNvPr id="17" name="Segnaposto immagine 18"/>
          <p:cNvSpPr>
            <a:spLocks noGrp="1"/>
          </p:cNvSpPr>
          <p:nvPr>
            <p:ph type="pic" sz="quarter" idx="14"/>
          </p:nvPr>
        </p:nvSpPr>
        <p:spPr>
          <a:xfrm>
            <a:off x="0" y="0"/>
            <a:ext cx="4503737" cy="6858000"/>
          </a:xfrm>
          <a:prstGeom prst="rect">
            <a:avLst/>
          </a:prstGeom>
        </p:spPr>
        <p:txBody>
          <a:bodyPr/>
          <a:lstStyle/>
          <a:p>
            <a:r>
              <a:rPr lang="it-IT"/>
              <a:t>Fare clic sull'icona per inserire un'immagine</a:t>
            </a:r>
          </a:p>
        </p:txBody>
      </p:sp>
      <p:sp>
        <p:nvSpPr>
          <p:cNvPr id="16" name="Segnaposto testo 10"/>
          <p:cNvSpPr>
            <a:spLocks noGrp="1"/>
          </p:cNvSpPr>
          <p:nvPr>
            <p:ph type="body" sz="quarter" idx="13" hasCustomPrompt="1"/>
          </p:nvPr>
        </p:nvSpPr>
        <p:spPr>
          <a:xfrm>
            <a:off x="4651054" y="2033588"/>
            <a:ext cx="4025900" cy="3979249"/>
          </a:xfrm>
          <a:prstGeom prst="rect">
            <a:avLst/>
          </a:prstGeom>
        </p:spPr>
        <p:txBody>
          <a:bodyPr/>
          <a:lstStyle>
            <a:lvl1pPr marL="0" marR="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sz="1800">
                <a:latin typeface="Open Sans Light" panose="020B0306030504020204" pitchFamily="34" charset="0"/>
                <a:ea typeface="Open Sans Light" panose="020B0306030504020204" pitchFamily="34" charset="0"/>
                <a:cs typeface="Open Sans Light" panose="020B0306030504020204" pitchFamily="34" charset="0"/>
              </a:defRPr>
            </a:lvl1pPr>
            <a:lvl2pPr>
              <a:defRPr sz="1800">
                <a:latin typeface="Open Sans Light" panose="020B0306030504020204" pitchFamily="34" charset="0"/>
                <a:ea typeface="Open Sans Light" panose="020B0306030504020204" pitchFamily="34" charset="0"/>
                <a:cs typeface="Open Sans Light" panose="020B0306030504020204" pitchFamily="34" charset="0"/>
              </a:defRPr>
            </a:lvl2pPr>
            <a:lvl3pPr>
              <a:defRPr sz="1800">
                <a:latin typeface="Open Sans Light" panose="020B0306030504020204" pitchFamily="34" charset="0"/>
                <a:ea typeface="Open Sans Light" panose="020B0306030504020204" pitchFamily="34" charset="0"/>
                <a:cs typeface="Open Sans Light" panose="020B0306030504020204" pitchFamily="34" charset="0"/>
              </a:defRPr>
            </a:lvl3pPr>
            <a:lvl4pPr>
              <a:defRPr sz="1800">
                <a:latin typeface="Open Sans Light" panose="020B0306030504020204" pitchFamily="34" charset="0"/>
                <a:ea typeface="Open Sans Light" panose="020B0306030504020204" pitchFamily="34" charset="0"/>
                <a:cs typeface="Open Sans Light" panose="020B0306030504020204" pitchFamily="34" charset="0"/>
              </a:defRPr>
            </a:lvl4pPr>
            <a:lvl5pPr>
              <a:defRPr sz="1800">
                <a:latin typeface="Open Sans Light" panose="020B0306030504020204" pitchFamily="34" charset="0"/>
                <a:ea typeface="Open Sans Light" panose="020B0306030504020204" pitchFamily="34" charset="0"/>
                <a:cs typeface="Open Sans Light" panose="020B0306030504020204" pitchFamily="34" charset="0"/>
              </a:defRPr>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In questo modello di pagina è presente un immagine di sfondo.</a:t>
            </a:r>
            <a:b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br>
            <a:r>
              <a:rPr lang="it-IT" sz="1800" b="0" i="0" kern="120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rPr>
              <a:t>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endParaRPr lang="it-IT" sz="2400" b="0" i="0" kern="1200" baseline="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13" name="Immagin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25880" y="6202505"/>
            <a:ext cx="1141043" cy="291600"/>
          </a:xfrm>
          <a:prstGeom prst="rect">
            <a:avLst/>
          </a:prstGeom>
        </p:spPr>
      </p:pic>
      <p:pic>
        <p:nvPicPr>
          <p:cNvPr id="14" name="Immagin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0630" y="6130770"/>
            <a:ext cx="571500" cy="38100"/>
          </a:xfrm>
          <a:prstGeom prst="rect">
            <a:avLst/>
          </a:prstGeom>
        </p:spPr>
      </p:pic>
      <p:sp>
        <p:nvSpPr>
          <p:cNvPr id="15" name="Segnaposto piè di pagina 5"/>
          <p:cNvSpPr>
            <a:spLocks noGrp="1"/>
          </p:cNvSpPr>
          <p:nvPr>
            <p:ph type="ftr" sz="quarter" idx="10"/>
          </p:nvPr>
        </p:nvSpPr>
        <p:spPr>
          <a:xfrm>
            <a:off x="366122" y="6286803"/>
            <a:ext cx="7196162" cy="519112"/>
          </a:xfrm>
          <a:prstGeom prst="rect">
            <a:avLst/>
          </a:prstGeom>
        </p:spPr>
        <p:txBody>
          <a:bodyPr/>
          <a:lstStyle>
            <a:lvl1pPr algn="l">
              <a:defRPr sz="1500" baseline="0">
                <a:solidFill>
                  <a:srgbClr val="ADAFB4"/>
                </a:solidFill>
                <a:latin typeface="Open Sans" panose="020B0606030504020204" pitchFamily="34" charset="0"/>
                <a:ea typeface="Open Sans" panose="020B0606030504020204" pitchFamily="34" charset="0"/>
                <a:cs typeface="Open Sans" panose="020B0606030504020204" pitchFamily="34" charset="0"/>
              </a:defRPr>
            </a:lvl1pPr>
          </a:lstStyle>
          <a:p>
            <a:pPr>
              <a:defRPr/>
            </a:pPr>
            <a:r>
              <a:rPr lang="en-US" altLang="en-US"/>
              <a:t>Layout i3 per presentazioni</a:t>
            </a:r>
            <a:endParaRPr lang="en-US" altLang="en-US" dirty="0"/>
          </a:p>
        </p:txBody>
      </p:sp>
      <p:sp>
        <p:nvSpPr>
          <p:cNvPr id="9" name="Title 1"/>
          <p:cNvSpPr>
            <a:spLocks noGrp="1"/>
          </p:cNvSpPr>
          <p:nvPr>
            <p:ph type="ctrTitle" hasCustomPrompt="1"/>
          </p:nvPr>
        </p:nvSpPr>
        <p:spPr>
          <a:xfrm>
            <a:off x="4661086" y="366550"/>
            <a:ext cx="4005837" cy="1127147"/>
          </a:xfrm>
          <a:prstGeom prst="rect">
            <a:avLst/>
          </a:prstGeom>
        </p:spPr>
        <p:txBody>
          <a:bodyPr/>
          <a:lstStyle>
            <a:lvl1pPr algn="l">
              <a:lnSpc>
                <a:spcPct val="120000"/>
              </a:lnSpc>
              <a:defRPr sz="3600" b="1" i="0" baseline="0">
                <a:solidFill>
                  <a:srgbClr val="0061BB"/>
                </a:solidFill>
                <a:latin typeface="Open Sans" charset="0"/>
                <a:ea typeface="Open Sans" charset="0"/>
                <a:cs typeface="Open Sans" charset="0"/>
              </a:defRPr>
            </a:lvl1pPr>
          </a:lstStyle>
          <a:p>
            <a:r>
              <a:rPr lang="en-US"/>
              <a:t>Titolo di pagina</a:t>
            </a:r>
            <a:br>
              <a:rPr lang="en-US"/>
            </a:br>
            <a:r>
              <a:rPr lang="en-US"/>
              <a:t>con img a dx</a:t>
            </a:r>
            <a:endParaRPr lang="it-IT" dirty="0"/>
          </a:p>
        </p:txBody>
      </p:sp>
    </p:spTree>
    <p:extLst>
      <p:ext uri="{BB962C8B-B14F-4D97-AF65-F5344CB8AC3E}">
        <p14:creationId xmlns:p14="http://schemas.microsoft.com/office/powerpoint/2010/main" val="423517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magin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669600" y="8655124"/>
            <a:ext cx="571500" cy="38100"/>
          </a:xfrm>
          <a:prstGeom prst="rect">
            <a:avLst/>
          </a:prstGeom>
        </p:spPr>
      </p:pic>
    </p:spTree>
    <p:extLst>
      <p:ext uri="{BB962C8B-B14F-4D97-AF65-F5344CB8AC3E}">
        <p14:creationId xmlns:p14="http://schemas.microsoft.com/office/powerpoint/2010/main" val="29676101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1" r:id="rId3"/>
    <p:sldLayoutId id="2147483670" r:id="rId4"/>
    <p:sldLayoutId id="2147483663" r:id="rId5"/>
    <p:sldLayoutId id="2147483665" r:id="rId6"/>
    <p:sldLayoutId id="2147483667" r:id="rId7"/>
    <p:sldLayoutId id="2147483668" r:id="rId8"/>
    <p:sldLayoutId id="2147483669" r:id="rId9"/>
    <p:sldLayoutId id="2147483664" r:id="rId10"/>
    <p:sldLayoutId id="2147483666"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jpe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hyperlink" Target="mailto:alberto.acerbis@intre.it" TargetMode="External"/><Relationship Id="rId10" Type="http://schemas.openxmlformats.org/officeDocument/2006/relationships/image" Target="../media/image15.png"/><Relationship Id="rId4" Type="http://schemas.openxmlformats.org/officeDocument/2006/relationships/image" Target="../media/image11.png"/><Relationship Id="rId9" Type="http://schemas.openxmlformats.org/officeDocument/2006/relationships/hyperlink" Target="https://albertoacerbi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1">
            <a:extLst>
              <a:ext uri="{FF2B5EF4-FFF2-40B4-BE49-F238E27FC236}">
                <a16:creationId xmlns:a16="http://schemas.microsoft.com/office/drawing/2014/main" id="{401F3EDE-D9BC-50FB-F845-7DDFCA5E957B}"/>
              </a:ext>
            </a:extLst>
          </p:cNvPr>
          <p:cNvSpPr>
            <a:spLocks noGrp="1"/>
          </p:cNvSpPr>
          <p:nvPr>
            <p:ph type="ctrTitle"/>
          </p:nvPr>
        </p:nvSpPr>
        <p:spPr>
          <a:xfrm>
            <a:off x="470630" y="667414"/>
            <a:ext cx="8198708" cy="1095292"/>
          </a:xfrm>
        </p:spPr>
        <p:txBody>
          <a:bodyPr/>
          <a:lstStyle/>
          <a:p>
            <a:r>
              <a:rPr lang="it-IT" dirty="0"/>
              <a:t>Public </a:t>
            </a:r>
            <a:r>
              <a:rPr lang="it-IT" dirty="0" err="1"/>
              <a:t>Speaking</a:t>
            </a:r>
            <a:endParaRPr lang="it-IT" dirty="0"/>
          </a:p>
        </p:txBody>
      </p:sp>
      <p:sp>
        <p:nvSpPr>
          <p:cNvPr id="11" name="Segnaposto testo 2">
            <a:extLst>
              <a:ext uri="{FF2B5EF4-FFF2-40B4-BE49-F238E27FC236}">
                <a16:creationId xmlns:a16="http://schemas.microsoft.com/office/drawing/2014/main" id="{B2FD7F21-96CD-4071-9105-6CBC18371E30}"/>
              </a:ext>
            </a:extLst>
          </p:cNvPr>
          <p:cNvSpPr>
            <a:spLocks noGrp="1"/>
          </p:cNvSpPr>
          <p:nvPr>
            <p:ph type="body" sz="quarter" idx="10"/>
          </p:nvPr>
        </p:nvSpPr>
        <p:spPr>
          <a:xfrm>
            <a:off x="470630" y="3635194"/>
            <a:ext cx="8198708" cy="755652"/>
          </a:xfrm>
        </p:spPr>
        <p:txBody>
          <a:bodyPr/>
          <a:lstStyle/>
          <a:p>
            <a:pPr algn="ctr"/>
            <a:r>
              <a:rPr lang="en-US" dirty="0"/>
              <a:t>Quale </a:t>
            </a:r>
            <a:r>
              <a:rPr lang="en-US" dirty="0" err="1"/>
              <a:t>relazione</a:t>
            </a:r>
            <a:r>
              <a:rPr lang="en-US" dirty="0"/>
              <a:t> </a:t>
            </a:r>
            <a:r>
              <a:rPr lang="en-US" dirty="0" err="1"/>
              <a:t>tra</a:t>
            </a:r>
            <a:r>
              <a:rPr lang="en-US" dirty="0"/>
              <a:t> </a:t>
            </a:r>
            <a:r>
              <a:rPr lang="en-US" dirty="0" err="1"/>
              <a:t>lavoro</a:t>
            </a:r>
            <a:r>
              <a:rPr lang="en-US" dirty="0"/>
              <a:t> e hobby?</a:t>
            </a:r>
          </a:p>
          <a:p>
            <a:pPr algn="ctr"/>
            <a:endParaRPr lang="en-US" dirty="0"/>
          </a:p>
          <a:p>
            <a:pPr algn="ctr"/>
            <a:r>
              <a:rPr lang="en-US"/>
              <a:t>Alberto A</a:t>
            </a:r>
            <a:r>
              <a:rPr lang="en-US" dirty="0"/>
              <a:t>c</a:t>
            </a:r>
            <a:r>
              <a:rPr lang="en-US"/>
              <a:t>erbis</a:t>
            </a:r>
            <a:endParaRPr lang="it-IT" dirty="0"/>
          </a:p>
        </p:txBody>
      </p:sp>
    </p:spTree>
    <p:extLst>
      <p:ext uri="{BB962C8B-B14F-4D97-AF65-F5344CB8AC3E}">
        <p14:creationId xmlns:p14="http://schemas.microsoft.com/office/powerpoint/2010/main" val="1171002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366122" y="6286803"/>
            <a:ext cx="6733418" cy="312405"/>
          </a:xfrm>
        </p:spPr>
        <p:txBody>
          <a:bodyPr/>
          <a:lstStyle/>
          <a:p>
            <a:pPr>
              <a:defRPr/>
            </a:pPr>
            <a:r>
              <a:rPr lang="en-US" altLang="en-US" dirty="0"/>
              <a:t>Public Speaking 24/10/2022 - </a:t>
            </a:r>
            <a:r>
              <a:rPr lang="en-US" altLang="en-US" dirty="0" err="1"/>
              <a:t>intré</a:t>
            </a:r>
            <a:endParaRPr lang="en-US" altLang="en-US" dirty="0"/>
          </a:p>
        </p:txBody>
      </p:sp>
      <p:sp>
        <p:nvSpPr>
          <p:cNvPr id="4" name="Titolo 2">
            <a:extLst>
              <a:ext uri="{FF2B5EF4-FFF2-40B4-BE49-F238E27FC236}">
                <a16:creationId xmlns:a16="http://schemas.microsoft.com/office/drawing/2014/main" id="{2CE87A05-37E4-045F-5658-3A8BCD8A677A}"/>
              </a:ext>
            </a:extLst>
          </p:cNvPr>
          <p:cNvSpPr txBox="1">
            <a:spLocks/>
          </p:cNvSpPr>
          <p:nvPr/>
        </p:nvSpPr>
        <p:spPr>
          <a:xfrm>
            <a:off x="6722794" y="5101403"/>
            <a:ext cx="1944099" cy="312404"/>
          </a:xfrm>
          <a:prstGeom prst="rect">
            <a:avLst/>
          </a:prstGeom>
        </p:spPr>
        <p:txBody>
          <a:bodyPr/>
          <a:lstStyle>
            <a:lvl1pPr algn="l" defTabSz="914400" rtl="0" eaLnBrk="1" latinLnBrk="0" hangingPunct="1">
              <a:lnSpc>
                <a:spcPct val="120000"/>
              </a:lnSpc>
              <a:spcBef>
                <a:spcPct val="0"/>
              </a:spcBef>
              <a:buNone/>
              <a:defRPr sz="4800" b="1" i="0" kern="1200" baseline="0">
                <a:solidFill>
                  <a:srgbClr val="0061BB"/>
                </a:solidFill>
                <a:latin typeface="Open Sans" charset="0"/>
                <a:ea typeface="Open Sans" charset="0"/>
                <a:cs typeface="Open Sans" charset="0"/>
              </a:defRPr>
            </a:lvl1pPr>
          </a:lstStyle>
          <a:p>
            <a:r>
              <a:rPr lang="it-IT" sz="1600" dirty="0"/>
              <a:t>Cesare Pavese</a:t>
            </a:r>
          </a:p>
        </p:txBody>
      </p:sp>
      <p:sp>
        <p:nvSpPr>
          <p:cNvPr id="3" name="CasellaDiTesto 2">
            <a:extLst>
              <a:ext uri="{FF2B5EF4-FFF2-40B4-BE49-F238E27FC236}">
                <a16:creationId xmlns:a16="http://schemas.microsoft.com/office/drawing/2014/main" id="{A84E7B57-251C-8084-8A4D-54586DEB6C89}"/>
              </a:ext>
            </a:extLst>
          </p:cNvPr>
          <p:cNvSpPr txBox="1"/>
          <p:nvPr/>
        </p:nvSpPr>
        <p:spPr>
          <a:xfrm>
            <a:off x="465826" y="560717"/>
            <a:ext cx="7755148" cy="1938992"/>
          </a:xfrm>
          <a:prstGeom prst="rect">
            <a:avLst/>
          </a:prstGeom>
          <a:noFill/>
        </p:spPr>
        <p:txBody>
          <a:bodyPr wrap="square" rtlCol="0">
            <a:spAutoFit/>
          </a:bodyPr>
          <a:lstStyle/>
          <a:p>
            <a:r>
              <a:rPr lang="it-IT" sz="4000" b="1" dirty="0">
                <a:solidFill>
                  <a:schemeClr val="bg1"/>
                </a:solidFill>
              </a:rPr>
              <a:t>Se fai le cose con passione ti diverti.</a:t>
            </a:r>
          </a:p>
          <a:p>
            <a:endParaRPr lang="it-IT" sz="4000" b="1" dirty="0">
              <a:solidFill>
                <a:schemeClr val="bg1"/>
              </a:solidFill>
            </a:endParaRPr>
          </a:p>
          <a:p>
            <a:r>
              <a:rPr lang="it-IT" sz="4000" b="1" dirty="0">
                <a:solidFill>
                  <a:schemeClr val="bg1"/>
                </a:solidFill>
              </a:rPr>
              <a:t>Se ti diverti fai le cose con passione</a:t>
            </a:r>
          </a:p>
        </p:txBody>
      </p:sp>
    </p:spTree>
    <p:extLst>
      <p:ext uri="{BB962C8B-B14F-4D97-AF65-F5344CB8AC3E}">
        <p14:creationId xmlns:p14="http://schemas.microsoft.com/office/powerpoint/2010/main" val="419489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Segnaposto testo 3">
            <a:extLst>
              <a:ext uri="{FF2B5EF4-FFF2-40B4-BE49-F238E27FC236}">
                <a16:creationId xmlns:a16="http://schemas.microsoft.com/office/drawing/2014/main" id="{D19D1107-5E39-3D0C-81F2-7BE1A2D9907E}"/>
              </a:ext>
            </a:extLst>
          </p:cNvPr>
          <p:cNvSpPr>
            <a:spLocks noGrp="1"/>
          </p:cNvSpPr>
          <p:nvPr>
            <p:ph type="body" sz="quarter" idx="11"/>
          </p:nvPr>
        </p:nvSpPr>
        <p:spPr>
          <a:xfrm>
            <a:off x="366122" y="258792"/>
            <a:ext cx="8011123" cy="1742341"/>
          </a:xfrm>
        </p:spPr>
        <p:txBody>
          <a:bodyPr/>
          <a:lstStyle/>
          <a:p>
            <a:r>
              <a:rPr lang="it-IT" sz="4000" b="1" dirty="0" err="1">
                <a:solidFill>
                  <a:schemeClr val="bg1"/>
                </a:solidFill>
                <a:latin typeface="+mn-lt"/>
              </a:rPr>
              <a:t>Finchè</a:t>
            </a:r>
            <a:r>
              <a:rPr lang="it-IT" sz="4000" b="1" dirty="0">
                <a:solidFill>
                  <a:schemeClr val="bg1"/>
                </a:solidFill>
                <a:latin typeface="+mn-lt"/>
              </a:rPr>
              <a:t> si avranno passioni </a:t>
            </a:r>
          </a:p>
          <a:p>
            <a:r>
              <a:rPr lang="it-IT" sz="4000" b="1" dirty="0">
                <a:solidFill>
                  <a:schemeClr val="bg1"/>
                </a:solidFill>
                <a:latin typeface="+mn-lt"/>
              </a:rPr>
              <a:t>non si cesserà di scoprire il mondo</a:t>
            </a:r>
          </a:p>
        </p:txBody>
      </p:sp>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366122" y="6286803"/>
            <a:ext cx="6733418" cy="312405"/>
          </a:xfrm>
        </p:spPr>
        <p:txBody>
          <a:bodyPr/>
          <a:lstStyle/>
          <a:p>
            <a:pPr>
              <a:defRPr/>
            </a:pPr>
            <a:r>
              <a:rPr lang="en-US" altLang="en-US" dirty="0"/>
              <a:t>Public Speaking 24/10/2022 - </a:t>
            </a:r>
            <a:r>
              <a:rPr lang="en-US" altLang="en-US" dirty="0" err="1"/>
              <a:t>intré</a:t>
            </a:r>
            <a:endParaRPr lang="en-US" altLang="en-US" dirty="0"/>
          </a:p>
        </p:txBody>
      </p:sp>
    </p:spTree>
    <p:extLst>
      <p:ext uri="{BB962C8B-B14F-4D97-AF65-F5344CB8AC3E}">
        <p14:creationId xmlns:p14="http://schemas.microsoft.com/office/powerpoint/2010/main" val="4274859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90076" y="6459331"/>
            <a:ext cx="6733418" cy="312405"/>
          </a:xfrm>
        </p:spPr>
        <p:txBody>
          <a:bodyPr/>
          <a:lstStyle/>
          <a:p>
            <a:pPr>
              <a:defRPr/>
            </a:pPr>
            <a:r>
              <a:rPr lang="en-US" altLang="en-US" dirty="0"/>
              <a:t>Public Speaking 24/10/2022 - </a:t>
            </a:r>
            <a:r>
              <a:rPr lang="en-US" altLang="en-US" dirty="0" err="1"/>
              <a:t>intré</a:t>
            </a:r>
            <a:endParaRPr lang="en-US" altLang="en-US" dirty="0"/>
          </a:p>
        </p:txBody>
      </p:sp>
      <p:sp>
        <p:nvSpPr>
          <p:cNvPr id="7" name="CasellaDiTesto 6">
            <a:extLst>
              <a:ext uri="{FF2B5EF4-FFF2-40B4-BE49-F238E27FC236}">
                <a16:creationId xmlns:a16="http://schemas.microsoft.com/office/drawing/2014/main" id="{F578E0C7-ADBF-8714-4ED7-5992B5E2DC32}"/>
              </a:ext>
            </a:extLst>
          </p:cNvPr>
          <p:cNvSpPr txBox="1"/>
          <p:nvPr/>
        </p:nvSpPr>
        <p:spPr>
          <a:xfrm>
            <a:off x="569342" y="3888714"/>
            <a:ext cx="7875917" cy="1323439"/>
          </a:xfrm>
          <a:prstGeom prst="rect">
            <a:avLst/>
          </a:prstGeom>
          <a:noFill/>
        </p:spPr>
        <p:txBody>
          <a:bodyPr wrap="square">
            <a:spAutoFit/>
          </a:bodyPr>
          <a:lstStyle/>
          <a:p>
            <a:r>
              <a:rPr lang="it-IT" sz="4000" b="1" dirty="0"/>
              <a:t>Non scoraggiarti. E’ sempre l’ultima chiave quella che apre la serratura.</a:t>
            </a:r>
            <a:endParaRPr lang="it-IT" sz="4000" dirty="0"/>
          </a:p>
        </p:txBody>
      </p:sp>
      <p:pic>
        <p:nvPicPr>
          <p:cNvPr id="1026" name="Picture 2" descr="Giovane Disperato Davanti Al Computer Con Cattive Notizie Finanziarie Sullo  Schermo Fotografia Stock - Immagine di mercato, scrittorio: 197128714">
            <a:extLst>
              <a:ext uri="{FF2B5EF4-FFF2-40B4-BE49-F238E27FC236}">
                <a16:creationId xmlns:a16="http://schemas.microsoft.com/office/drawing/2014/main" id="{747B7916-E406-CC79-FA24-8C87E203C2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2255" y="525311"/>
            <a:ext cx="3838755" cy="27772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5501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7" name="Segnaposto testo 3">
            <a:extLst>
              <a:ext uri="{FF2B5EF4-FFF2-40B4-BE49-F238E27FC236}">
                <a16:creationId xmlns:a16="http://schemas.microsoft.com/office/drawing/2014/main" id="{D19D1107-5E39-3D0C-81F2-7BE1A2D9907E}"/>
              </a:ext>
            </a:extLst>
          </p:cNvPr>
          <p:cNvSpPr>
            <a:spLocks noGrp="1"/>
          </p:cNvSpPr>
          <p:nvPr>
            <p:ph type="body" sz="quarter" idx="11"/>
          </p:nvPr>
        </p:nvSpPr>
        <p:spPr>
          <a:xfrm>
            <a:off x="366122" y="3567568"/>
            <a:ext cx="8011123" cy="1625534"/>
          </a:xfrm>
        </p:spPr>
        <p:txBody>
          <a:bodyPr/>
          <a:lstStyle/>
          <a:p>
            <a:r>
              <a:rPr lang="it-IT" sz="4000" b="1" dirty="0">
                <a:solidFill>
                  <a:schemeClr val="tx1"/>
                </a:solidFill>
                <a:latin typeface="+mn-lt"/>
              </a:rPr>
              <a:t>Se non corri dei rischi non saprai mai quali cambiamenti erano necessari</a:t>
            </a:r>
          </a:p>
        </p:txBody>
      </p:sp>
      <p:sp>
        <p:nvSpPr>
          <p:cNvPr id="2" name="Segnaposto piè di pagina 2">
            <a:extLst>
              <a:ext uri="{FF2B5EF4-FFF2-40B4-BE49-F238E27FC236}">
                <a16:creationId xmlns:a16="http://schemas.microsoft.com/office/drawing/2014/main" id="{D6B8BB7B-F1CA-B36F-E013-CCC8ED45276B}"/>
              </a:ext>
            </a:extLst>
          </p:cNvPr>
          <p:cNvSpPr>
            <a:spLocks noGrp="1"/>
          </p:cNvSpPr>
          <p:nvPr>
            <p:ph type="ftr" sz="quarter" idx="10"/>
          </p:nvPr>
        </p:nvSpPr>
        <p:spPr>
          <a:xfrm>
            <a:off x="366122" y="6286803"/>
            <a:ext cx="6733418" cy="312405"/>
          </a:xfrm>
        </p:spPr>
        <p:txBody>
          <a:bodyPr/>
          <a:lstStyle/>
          <a:p>
            <a:pPr>
              <a:defRPr/>
            </a:pPr>
            <a:r>
              <a:rPr lang="en-US" altLang="en-US" dirty="0"/>
              <a:t>Public Speaking 24/10/2022 - </a:t>
            </a:r>
            <a:r>
              <a:rPr lang="en-US" altLang="en-US" dirty="0" err="1"/>
              <a:t>intré</a:t>
            </a:r>
            <a:endParaRPr lang="en-US" altLang="en-US" dirty="0"/>
          </a:p>
        </p:txBody>
      </p:sp>
      <p:sp>
        <p:nvSpPr>
          <p:cNvPr id="4" name="Titolo 2">
            <a:extLst>
              <a:ext uri="{FF2B5EF4-FFF2-40B4-BE49-F238E27FC236}">
                <a16:creationId xmlns:a16="http://schemas.microsoft.com/office/drawing/2014/main" id="{2CE87A05-37E4-045F-5658-3A8BCD8A677A}"/>
              </a:ext>
            </a:extLst>
          </p:cNvPr>
          <p:cNvSpPr txBox="1">
            <a:spLocks/>
          </p:cNvSpPr>
          <p:nvPr/>
        </p:nvSpPr>
        <p:spPr>
          <a:xfrm>
            <a:off x="366122" y="5903660"/>
            <a:ext cx="1944099" cy="312404"/>
          </a:xfrm>
          <a:prstGeom prst="rect">
            <a:avLst/>
          </a:prstGeom>
        </p:spPr>
        <p:txBody>
          <a:bodyPr/>
          <a:lstStyle>
            <a:lvl1pPr algn="l" defTabSz="914400" rtl="0" eaLnBrk="1" latinLnBrk="0" hangingPunct="1">
              <a:lnSpc>
                <a:spcPct val="120000"/>
              </a:lnSpc>
              <a:spcBef>
                <a:spcPct val="0"/>
              </a:spcBef>
              <a:buNone/>
              <a:defRPr sz="4800" b="1" i="0" kern="1200" baseline="0">
                <a:solidFill>
                  <a:srgbClr val="0061BB"/>
                </a:solidFill>
                <a:latin typeface="Open Sans" charset="0"/>
                <a:ea typeface="Open Sans" charset="0"/>
                <a:cs typeface="Open Sans" charset="0"/>
              </a:defRPr>
            </a:lvl1pPr>
          </a:lstStyle>
          <a:p>
            <a:r>
              <a:rPr lang="it-IT" sz="1600" dirty="0"/>
              <a:t>Paulo </a:t>
            </a:r>
            <a:r>
              <a:rPr lang="it-IT" sz="1600" dirty="0" err="1"/>
              <a:t>Coehlo</a:t>
            </a:r>
            <a:endParaRPr lang="it-IT" sz="1600" dirty="0"/>
          </a:p>
        </p:txBody>
      </p:sp>
    </p:spTree>
    <p:extLst>
      <p:ext uri="{BB962C8B-B14F-4D97-AF65-F5344CB8AC3E}">
        <p14:creationId xmlns:p14="http://schemas.microsoft.com/office/powerpoint/2010/main" val="1542123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lstStyle/>
          <a:p>
            <a:r>
              <a:rPr lang="it-IT" dirty="0"/>
              <a:t>Thanks</a:t>
            </a:r>
          </a:p>
        </p:txBody>
      </p:sp>
      <p:pic>
        <p:nvPicPr>
          <p:cNvPr id="8" name="Immagine 7" descr="Immagine che contiene persona, uomo, inpiedi, posando&#10;&#10;Descrizione generata automaticamente">
            <a:extLst>
              <a:ext uri="{FF2B5EF4-FFF2-40B4-BE49-F238E27FC236}">
                <a16:creationId xmlns:a16="http://schemas.microsoft.com/office/drawing/2014/main" id="{714121A0-4EF4-EE71-C83D-80C2927BEE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87632" y="1214887"/>
            <a:ext cx="2781248" cy="2781248"/>
          </a:xfrm>
          <a:prstGeom prst="rect">
            <a:avLst/>
          </a:prstGeom>
        </p:spPr>
      </p:pic>
      <p:pic>
        <p:nvPicPr>
          <p:cNvPr id="9" name="Immagine 8">
            <a:extLst>
              <a:ext uri="{FF2B5EF4-FFF2-40B4-BE49-F238E27FC236}">
                <a16:creationId xmlns:a16="http://schemas.microsoft.com/office/drawing/2014/main" id="{7921BE98-8D30-3E5C-E9FB-BE9412688B66}"/>
              </a:ext>
            </a:extLst>
          </p:cNvPr>
          <p:cNvPicPr>
            <a:picLocks noChangeAspect="1"/>
          </p:cNvPicPr>
          <p:nvPr/>
        </p:nvPicPr>
        <p:blipFill>
          <a:blip r:embed="rId4"/>
          <a:stretch>
            <a:fillRect/>
          </a:stretch>
        </p:blipFill>
        <p:spPr>
          <a:xfrm>
            <a:off x="683658" y="2656976"/>
            <a:ext cx="412553" cy="334963"/>
          </a:xfrm>
          <a:prstGeom prst="rect">
            <a:avLst/>
          </a:prstGeom>
        </p:spPr>
      </p:pic>
      <p:sp>
        <p:nvSpPr>
          <p:cNvPr id="10" name="CasellaDiTesto 9">
            <a:extLst>
              <a:ext uri="{FF2B5EF4-FFF2-40B4-BE49-F238E27FC236}">
                <a16:creationId xmlns:a16="http://schemas.microsoft.com/office/drawing/2014/main" id="{3164A1DD-D2D1-CB19-AF52-0502DA953ACC}"/>
              </a:ext>
            </a:extLst>
          </p:cNvPr>
          <p:cNvSpPr txBox="1"/>
          <p:nvPr/>
        </p:nvSpPr>
        <p:spPr>
          <a:xfrm>
            <a:off x="1331719" y="2579774"/>
            <a:ext cx="3240281" cy="489365"/>
          </a:xfrm>
          <a:prstGeom prst="rect">
            <a:avLst/>
          </a:prstGeom>
          <a:noFill/>
        </p:spPr>
        <p:txBody>
          <a:bodyPr wrap="square" lIns="182880" tIns="146304" rIns="182880" bIns="146304" rtlCol="0">
            <a:spAutoFit/>
          </a:bodyPr>
          <a:lstStyle/>
          <a:p>
            <a:pPr>
              <a:lnSpc>
                <a:spcPct val="90000"/>
              </a:lnSpc>
              <a:spcAft>
                <a:spcPts val="600"/>
              </a:spcAft>
            </a:pPr>
            <a:r>
              <a:rPr lang="it-IT" sz="1400" dirty="0">
                <a:hlinkClick r:id="rId5"/>
              </a:rPr>
              <a:t>alberto.acerbis@intre.it</a:t>
            </a:r>
            <a:endParaRPr lang="it-IT" sz="1400" dirty="0">
              <a:gradFill>
                <a:gsLst>
                  <a:gs pos="2917">
                    <a:schemeClr val="tx1"/>
                  </a:gs>
                  <a:gs pos="30000">
                    <a:schemeClr val="tx1"/>
                  </a:gs>
                </a:gsLst>
                <a:lin ang="5400000" scaled="0"/>
              </a:gradFill>
            </a:endParaRPr>
          </a:p>
        </p:txBody>
      </p:sp>
      <p:sp>
        <p:nvSpPr>
          <p:cNvPr id="11" name="Ovale 10">
            <a:extLst>
              <a:ext uri="{FF2B5EF4-FFF2-40B4-BE49-F238E27FC236}">
                <a16:creationId xmlns:a16="http://schemas.microsoft.com/office/drawing/2014/main" id="{2F2D3E50-22D7-391C-BE80-09E8D876A17A}"/>
              </a:ext>
            </a:extLst>
          </p:cNvPr>
          <p:cNvSpPr/>
          <p:nvPr/>
        </p:nvSpPr>
        <p:spPr>
          <a:xfrm>
            <a:off x="683658" y="3685339"/>
            <a:ext cx="2716949" cy="1121366"/>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rgbClr val="59328A"/>
              </a:solidFill>
              <a:highlight>
                <a:srgbClr val="0261C4"/>
              </a:highlight>
            </a:endParaRPr>
          </a:p>
        </p:txBody>
      </p:sp>
      <p:pic>
        <p:nvPicPr>
          <p:cNvPr id="12" name="Immagine 11">
            <a:extLst>
              <a:ext uri="{FF2B5EF4-FFF2-40B4-BE49-F238E27FC236}">
                <a16:creationId xmlns:a16="http://schemas.microsoft.com/office/drawing/2014/main" id="{362AAFBC-08F1-00FC-FC26-32FCBE150056}"/>
              </a:ext>
            </a:extLst>
          </p:cNvPr>
          <p:cNvPicPr>
            <a:picLocks noChangeAspect="1"/>
          </p:cNvPicPr>
          <p:nvPr/>
        </p:nvPicPr>
        <p:blipFill>
          <a:blip r:embed="rId6"/>
          <a:stretch>
            <a:fillRect/>
          </a:stretch>
        </p:blipFill>
        <p:spPr>
          <a:xfrm>
            <a:off x="1159225" y="4042821"/>
            <a:ext cx="1792634" cy="406401"/>
          </a:xfrm>
          <a:prstGeom prst="rect">
            <a:avLst/>
          </a:prstGeom>
        </p:spPr>
      </p:pic>
      <p:pic>
        <p:nvPicPr>
          <p:cNvPr id="13" name="Picture 4">
            <a:extLst>
              <a:ext uri="{FF2B5EF4-FFF2-40B4-BE49-F238E27FC236}">
                <a16:creationId xmlns:a16="http://schemas.microsoft.com/office/drawing/2014/main" id="{07BA4DDF-A0DC-5850-1AE9-36BFB92DAA3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319616" y="4136892"/>
            <a:ext cx="794463" cy="79446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Microsoft Certified: Azure Solutions Architect Expert (Legacy)">
            <a:extLst>
              <a:ext uri="{FF2B5EF4-FFF2-40B4-BE49-F238E27FC236}">
                <a16:creationId xmlns:a16="http://schemas.microsoft.com/office/drawing/2014/main" id="{A82CB1F3-8E36-4DA7-EA47-A1252C66805E}"/>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495796" y="4136891"/>
            <a:ext cx="794463" cy="79446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hlinkClick r:id="rId9"/>
            <a:extLst>
              <a:ext uri="{FF2B5EF4-FFF2-40B4-BE49-F238E27FC236}">
                <a16:creationId xmlns:a16="http://schemas.microsoft.com/office/drawing/2014/main" id="{3B0874B3-8706-C537-13ED-47E0128F753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288882" y="5072110"/>
            <a:ext cx="2061467" cy="588991"/>
          </a:xfrm>
          <a:prstGeom prst="rect">
            <a:avLst/>
          </a:prstGeom>
          <a:noFill/>
          <a:extLst>
            <a:ext uri="{909E8E84-426E-40DD-AFC4-6F175D3DCCD1}">
              <a14:hiddenFill xmlns:a14="http://schemas.microsoft.com/office/drawing/2010/main">
                <a:solidFill>
                  <a:srgbClr val="FFFFFF"/>
                </a:solidFill>
              </a14:hiddenFill>
            </a:ext>
          </a:extLst>
        </p:spPr>
      </p:pic>
      <p:sp>
        <p:nvSpPr>
          <p:cNvPr id="5" name="Segnaposto piè di pagina 2">
            <a:extLst>
              <a:ext uri="{FF2B5EF4-FFF2-40B4-BE49-F238E27FC236}">
                <a16:creationId xmlns:a16="http://schemas.microsoft.com/office/drawing/2014/main" id="{18A02132-29A5-4F1E-2381-8EA8982E8977}"/>
              </a:ext>
            </a:extLst>
          </p:cNvPr>
          <p:cNvSpPr>
            <a:spLocks noGrp="1"/>
          </p:cNvSpPr>
          <p:nvPr>
            <p:ph type="ftr" sz="quarter" idx="10"/>
          </p:nvPr>
        </p:nvSpPr>
        <p:spPr>
          <a:xfrm>
            <a:off x="366122" y="6286803"/>
            <a:ext cx="6733418" cy="312405"/>
          </a:xfrm>
        </p:spPr>
        <p:txBody>
          <a:bodyPr/>
          <a:lstStyle/>
          <a:p>
            <a:pPr>
              <a:defRPr/>
            </a:pPr>
            <a:r>
              <a:rPr lang="en-US" altLang="en-US" dirty="0"/>
              <a:t>Public Speaking 24/10/2022 - </a:t>
            </a:r>
            <a:r>
              <a:rPr lang="en-US" altLang="en-US" dirty="0" err="1"/>
              <a:t>intré</a:t>
            </a:r>
            <a:endParaRPr lang="en-US" altLang="en-US" dirty="0"/>
          </a:p>
        </p:txBody>
      </p:sp>
    </p:spTree>
    <p:extLst>
      <p:ext uri="{BB962C8B-B14F-4D97-AF65-F5344CB8AC3E}">
        <p14:creationId xmlns:p14="http://schemas.microsoft.com/office/powerpoint/2010/main" val="2365278806"/>
      </p:ext>
    </p:extLst>
  </p:cSld>
  <p:clrMapOvr>
    <a:masterClrMapping/>
  </p:clrMapOvr>
</p:sld>
</file>

<file path=ppt/theme/theme1.xml><?xml version="1.0" encoding="utf-8"?>
<a:theme xmlns:a="http://schemas.openxmlformats.org/drawingml/2006/main" name="Tema I3">
  <a:themeElements>
    <a:clrScheme name="Tema di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i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zioni_I3.potx" id="{FD52F983-B880-49C9-B3B0-6FED6733E74D}" vid="{161363E4-AE38-471B-A87A-D1507803A2C9}"/>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WeAssembly</Template>
  <TotalTime>2276</TotalTime>
  <Words>102</Words>
  <Application>Microsoft Office PowerPoint</Application>
  <PresentationFormat>Presentazione su schermo (4:3)</PresentationFormat>
  <Paragraphs>20</Paragraphs>
  <Slides>6</Slides>
  <Notes>1</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6</vt:i4>
      </vt:variant>
    </vt:vector>
  </HeadingPairs>
  <TitlesOfParts>
    <vt:vector size="11" baseType="lpstr">
      <vt:lpstr>Open Sans Light</vt:lpstr>
      <vt:lpstr>Calibri</vt:lpstr>
      <vt:lpstr>Open Sans</vt:lpstr>
      <vt:lpstr>Arial</vt:lpstr>
      <vt:lpstr>Tema I3</vt:lpstr>
      <vt:lpstr>Public Speaking</vt:lpstr>
      <vt:lpstr>Presentazione standard di PowerPoint</vt:lpstr>
      <vt:lpstr>Presentazione standard di PowerPoint</vt:lpstr>
      <vt:lpstr>Presentazione standard di PowerPoint</vt:lpstr>
      <vt:lpstr>Presentazione standard di PowerPoint</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WebAssembly</dc:title>
  <dc:creator>Acerbis Alberto</dc:creator>
  <cp:lastModifiedBy>Acerbis Alberto</cp:lastModifiedBy>
  <cp:revision>2</cp:revision>
  <dcterms:created xsi:type="dcterms:W3CDTF">2022-09-30T05:43:12Z</dcterms:created>
  <dcterms:modified xsi:type="dcterms:W3CDTF">2022-11-06T18:00:55Z</dcterms:modified>
</cp:coreProperties>
</file>

<file path=docProps/thumbnail.jpeg>
</file>